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5" r:id="rId3"/>
    <p:sldMasterId id="2147483720" r:id="rId4"/>
  </p:sldMasterIdLst>
  <p:notesMasterIdLst>
    <p:notesMasterId r:id="rId21"/>
  </p:notesMasterIdLst>
  <p:handoutMasterIdLst>
    <p:handoutMasterId r:id="rId22"/>
  </p:handoutMasterIdLst>
  <p:sldIdLst>
    <p:sldId id="429" r:id="rId5"/>
    <p:sldId id="896" r:id="rId6"/>
    <p:sldId id="868" r:id="rId7"/>
    <p:sldId id="897" r:id="rId8"/>
    <p:sldId id="898" r:id="rId9"/>
    <p:sldId id="899" r:id="rId10"/>
    <p:sldId id="901" r:id="rId11"/>
    <p:sldId id="900" r:id="rId12"/>
    <p:sldId id="902" r:id="rId13"/>
    <p:sldId id="908" r:id="rId14"/>
    <p:sldId id="903" r:id="rId15"/>
    <p:sldId id="904" r:id="rId16"/>
    <p:sldId id="909" r:id="rId17"/>
    <p:sldId id="905" r:id="rId18"/>
    <p:sldId id="906" r:id="rId19"/>
    <p:sldId id="907" r:id="rId20"/>
  </p:sldIdLst>
  <p:sldSz cx="9906000" cy="6858000" type="A4"/>
  <p:notesSz cx="9926638" cy="6797675"/>
  <p:defaultTextStyle>
    <a:defPPr>
      <a:defRPr lang="ru-RU"/>
    </a:defPPr>
    <a:lvl1pPr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1pPr>
    <a:lvl2pPr marL="4572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2pPr>
    <a:lvl3pPr marL="9144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3pPr>
    <a:lvl4pPr marL="13716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4pPr>
    <a:lvl5pPr marL="1828800" algn="l" rtl="0" fontAlgn="base">
      <a:spcBef>
        <a:spcPct val="0"/>
      </a:spcBef>
      <a:spcAft>
        <a:spcPct val="0"/>
      </a:spcAft>
      <a:defRPr sz="2400" b="1" kern="1200">
        <a:solidFill>
          <a:srgbClr val="000099"/>
        </a:solidFill>
        <a:latin typeface="Times New Roman" pitchFamily="18" charset="0"/>
        <a:ea typeface="+mn-ea"/>
        <a:cs typeface="Times New Roman" pitchFamily="18" charset="0"/>
      </a:defRPr>
    </a:lvl5pPr>
    <a:lvl6pPr marL="2286000" algn="l" defTabSz="914400" rtl="0" eaLnBrk="1" latinLnBrk="0" hangingPunct="1">
      <a:defRPr sz="2400" b="1" kern="1200">
        <a:solidFill>
          <a:srgbClr val="000099"/>
        </a:solidFill>
        <a:latin typeface="Times New Roman" pitchFamily="18" charset="0"/>
        <a:ea typeface="+mn-ea"/>
        <a:cs typeface="Times New Roman" pitchFamily="18" charset="0"/>
      </a:defRPr>
    </a:lvl6pPr>
    <a:lvl7pPr marL="2743200" algn="l" defTabSz="914400" rtl="0" eaLnBrk="1" latinLnBrk="0" hangingPunct="1">
      <a:defRPr sz="2400" b="1" kern="1200">
        <a:solidFill>
          <a:srgbClr val="000099"/>
        </a:solidFill>
        <a:latin typeface="Times New Roman" pitchFamily="18" charset="0"/>
        <a:ea typeface="+mn-ea"/>
        <a:cs typeface="Times New Roman" pitchFamily="18" charset="0"/>
      </a:defRPr>
    </a:lvl7pPr>
    <a:lvl8pPr marL="3200400" algn="l" defTabSz="914400" rtl="0" eaLnBrk="1" latinLnBrk="0" hangingPunct="1">
      <a:defRPr sz="2400" b="1" kern="1200">
        <a:solidFill>
          <a:srgbClr val="000099"/>
        </a:solidFill>
        <a:latin typeface="Times New Roman" pitchFamily="18" charset="0"/>
        <a:ea typeface="+mn-ea"/>
        <a:cs typeface="Times New Roman" pitchFamily="18" charset="0"/>
      </a:defRPr>
    </a:lvl8pPr>
    <a:lvl9pPr marL="3657600" algn="l" defTabSz="914400" rtl="0" eaLnBrk="1" latinLnBrk="0" hangingPunct="1">
      <a:defRPr sz="2400" b="1" kern="1200">
        <a:solidFill>
          <a:srgbClr val="000099"/>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160076"/>
    <a:srgbClr val="FF6600"/>
    <a:srgbClr val="993300"/>
    <a:srgbClr val="003366"/>
    <a:srgbClr val="CC3300"/>
    <a:srgbClr val="A50021"/>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9415" autoAdjust="0"/>
    <p:restoredTop sz="42136" autoAdjust="0"/>
  </p:normalViewPr>
  <p:slideViewPr>
    <p:cSldViewPr>
      <p:cViewPr>
        <p:scale>
          <a:sx n="82" d="100"/>
          <a:sy n="82" d="100"/>
        </p:scale>
        <p:origin x="-1070" y="-221"/>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0242"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650243"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endParaRPr lang="ru-RU"/>
          </a:p>
        </p:txBody>
      </p:sp>
      <p:sp>
        <p:nvSpPr>
          <p:cNvPr id="650244"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650245"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fld id="{1E6C2B41-EA40-4C4E-859F-8A5FAD457D1D}" type="slidenum">
              <a:rPr lang="ru-RU"/>
              <a:pPr>
                <a:defRPr/>
              </a:pPr>
              <a:t>‹#›</a:t>
            </a:fld>
            <a:endParaRPr lang="ru-RU"/>
          </a:p>
        </p:txBody>
      </p:sp>
    </p:spTree>
    <p:extLst>
      <p:ext uri="{BB962C8B-B14F-4D97-AF65-F5344CB8AC3E}">
        <p14:creationId xmlns:p14="http://schemas.microsoft.com/office/powerpoint/2010/main" xmlns="" val="4030624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251907" name="Rectangle 3"/>
          <p:cNvSpPr>
            <a:spLocks noGrp="1" noChangeArrowheads="1"/>
          </p:cNvSpPr>
          <p:nvPr>
            <p:ph type="dt"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endParaRPr lang="ru-RU"/>
          </a:p>
        </p:txBody>
      </p:sp>
      <p:sp>
        <p:nvSpPr>
          <p:cNvPr id="72708" name="Rectangle 4"/>
          <p:cNvSpPr>
            <a:spLocks noGrp="1" noRot="1" noChangeAspect="1" noChangeArrowheads="1" noTextEdit="1"/>
          </p:cNvSpPr>
          <p:nvPr>
            <p:ph type="sldImg" idx="2"/>
          </p:nvPr>
        </p:nvSpPr>
        <p:spPr bwMode="auto">
          <a:xfrm>
            <a:off x="3121025" y="508000"/>
            <a:ext cx="3686175" cy="2552700"/>
          </a:xfrm>
          <a:prstGeom prst="rect">
            <a:avLst/>
          </a:prstGeom>
          <a:noFill/>
          <a:ln w="9525">
            <a:solidFill>
              <a:srgbClr val="000000"/>
            </a:solidFill>
            <a:miter lim="800000"/>
            <a:headEnd/>
            <a:tailEnd/>
          </a:ln>
        </p:spPr>
      </p:sp>
      <p:sp>
        <p:nvSpPr>
          <p:cNvPr id="251909" name="Rectangle 5"/>
          <p:cNvSpPr>
            <a:spLocks noGrp="1" noChangeArrowheads="1"/>
          </p:cNvSpPr>
          <p:nvPr>
            <p:ph type="body" sz="quarter" idx="3"/>
          </p:nvPr>
        </p:nvSpPr>
        <p:spPr bwMode="auto">
          <a:xfrm>
            <a:off x="992188" y="3228975"/>
            <a:ext cx="7942262" cy="3060700"/>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51910"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l" defTabSz="913648" eaLnBrk="0" hangingPunct="0">
              <a:defRPr sz="1200" b="0">
                <a:solidFill>
                  <a:schemeClr val="tx1"/>
                </a:solidFill>
                <a:latin typeface="Arial" pitchFamily="34" charset="0"/>
                <a:cs typeface="+mn-cs"/>
              </a:defRPr>
            </a:lvl1pPr>
          </a:lstStyle>
          <a:p>
            <a:pPr>
              <a:defRPr/>
            </a:pPr>
            <a:endParaRPr lang="ru-RU"/>
          </a:p>
        </p:txBody>
      </p:sp>
      <p:sp>
        <p:nvSpPr>
          <p:cNvPr id="251911" name="Rectangle 7"/>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sz="1200" b="0">
                <a:solidFill>
                  <a:schemeClr val="tx1"/>
                </a:solidFill>
                <a:latin typeface="Arial" pitchFamily="34" charset="0"/>
                <a:cs typeface="+mn-cs"/>
              </a:defRPr>
            </a:lvl1pPr>
          </a:lstStyle>
          <a:p>
            <a:pPr>
              <a:defRPr/>
            </a:pPr>
            <a:fld id="{7EF0D3A6-AE99-4061-A913-0503F7CB8DC8}" type="slidenum">
              <a:rPr lang="ru-RU"/>
              <a:pPr>
                <a:defRPr/>
              </a:pPr>
              <a:t>‹#›</a:t>
            </a:fld>
            <a:endParaRPr lang="ru-RU"/>
          </a:p>
        </p:txBody>
      </p:sp>
    </p:spTree>
    <p:extLst>
      <p:ext uri="{BB962C8B-B14F-4D97-AF65-F5344CB8AC3E}">
        <p14:creationId xmlns:p14="http://schemas.microsoft.com/office/powerpoint/2010/main" xmlns="" val="423132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FD638B-9EC3-4E56-99B3-6B88BB9202DB}"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BD853E9-0BA6-4D4C-BDD2-88DAD73C3F17}"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7"/>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7"/>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2BEAD3F-00A2-468A-BB6E-5CB18E658231}"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47"/>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0EBBBE7-621C-42E8-B131-D09A291D9579}"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Brea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906000" cy="6858000"/>
          </a:xfrm>
        </p:spPr>
        <p:txBody>
          <a:bodyPr rtlCol="0" anchor="ctr">
            <a:normAutofit/>
          </a:bodyPr>
          <a:lstStyle>
            <a:lvl1pPr marL="0" indent="0" algn="ctr">
              <a:buNone/>
              <a:defRPr sz="1200" b="0">
                <a:solidFill>
                  <a:schemeClr val="bg1"/>
                </a:solidFill>
              </a:defRPr>
            </a:lvl1pPr>
          </a:lstStyle>
          <a:p>
            <a:pPr lvl="0"/>
            <a:endParaRPr lang="en-US" noProof="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5"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27"/>
          <p:cNvGrpSpPr>
            <a:grpSpLocks/>
          </p:cNvGrpSpPr>
          <p:nvPr userDrawn="1"/>
        </p:nvGrpSpPr>
        <p:grpSpPr bwMode="auto">
          <a:xfrm>
            <a:off x="366713" y="6186488"/>
            <a:ext cx="1617662" cy="395287"/>
            <a:chOff x="337870" y="6193900"/>
            <a:chExt cx="1493833" cy="396000"/>
          </a:xfrm>
        </p:grpSpPr>
        <p:sp>
          <p:nvSpPr>
            <p:cNvPr id="7" name="Rounded Rectangle 2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8" name="Rounded Rectangle 2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grpSp>
        <p:nvGrpSpPr>
          <p:cNvPr id="9" name="Group 30"/>
          <p:cNvGrpSpPr>
            <a:grpSpLocks/>
          </p:cNvGrpSpPr>
          <p:nvPr userDrawn="1"/>
        </p:nvGrpSpPr>
        <p:grpSpPr bwMode="auto">
          <a:xfrm>
            <a:off x="9137650" y="6186488"/>
            <a:ext cx="428625" cy="395287"/>
            <a:chOff x="8434574" y="6185274"/>
            <a:chExt cx="396000" cy="396000"/>
          </a:xfrm>
        </p:grpSpPr>
        <p:sp>
          <p:nvSpPr>
            <p:cNvPr id="11"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3"/>
          <p:cNvGrpSpPr>
            <a:grpSpLocks/>
          </p:cNvGrpSpPr>
          <p:nvPr userDrawn="1"/>
        </p:nvGrpSpPr>
        <p:grpSpPr bwMode="auto">
          <a:xfrm>
            <a:off x="8569325" y="6186488"/>
            <a:ext cx="428625" cy="395287"/>
            <a:chOff x="7909800" y="6172200"/>
            <a:chExt cx="396000" cy="396000"/>
          </a:xfrm>
        </p:grpSpPr>
        <p:sp>
          <p:nvSpPr>
            <p:cNvPr id="14"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0" name="Text Placeholder 9"/>
          <p:cNvSpPr>
            <a:spLocks noGrp="1"/>
          </p:cNvSpPr>
          <p:nvPr>
            <p:ph type="body" sz="quarter" idx="11"/>
          </p:nvPr>
        </p:nvSpPr>
        <p:spPr>
          <a:xfrm>
            <a:off x="495300" y="2149418"/>
            <a:ext cx="8915400" cy="3489382"/>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37" name="Title 1"/>
          <p:cNvSpPr>
            <a:spLocks noGrp="1"/>
          </p:cNvSpPr>
          <p:nvPr>
            <p:ph type="title"/>
          </p:nvPr>
        </p:nvSpPr>
        <p:spPr>
          <a:xfrm>
            <a:off x="495300" y="304800"/>
            <a:ext cx="8915400" cy="609600"/>
          </a:xfrm>
        </p:spPr>
        <p:txBody>
          <a:bodyPr>
            <a:noAutofit/>
          </a:bodyPr>
          <a:lstStyle>
            <a:lvl1pPr algn="ctr">
              <a:lnSpc>
                <a:spcPct val="100000"/>
              </a:lnSpc>
              <a:defRPr sz="4000" b="0" spc="-150">
                <a:solidFill>
                  <a:schemeClr val="accent2"/>
                </a:solidFill>
                <a:effectLst>
                  <a:outerShdw dist="38100" dir="2700000" algn="ctr" rotWithShape="0">
                    <a:srgbClr val="000000">
                      <a:alpha val="15000"/>
                    </a:srgbClr>
                  </a:outerShdw>
                </a:effectLst>
              </a:defRPr>
            </a:lvl1pPr>
          </a:lstStyle>
          <a:p>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5" name="TextBox 17"/>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
          <p:cNvGrpSpPr>
            <a:grpSpLocks/>
          </p:cNvGrpSpPr>
          <p:nvPr userDrawn="1"/>
        </p:nvGrpSpPr>
        <p:grpSpPr bwMode="auto">
          <a:xfrm>
            <a:off x="9137650" y="6186488"/>
            <a:ext cx="428625" cy="395287"/>
            <a:chOff x="8434574" y="6185274"/>
            <a:chExt cx="396000" cy="396000"/>
          </a:xfrm>
        </p:grpSpPr>
        <p:sp>
          <p:nvSpPr>
            <p:cNvPr id="8" name="Oval 22">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23">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1"/>
          <p:cNvGrpSpPr>
            <a:grpSpLocks/>
          </p:cNvGrpSpPr>
          <p:nvPr userDrawn="1"/>
        </p:nvGrpSpPr>
        <p:grpSpPr bwMode="auto">
          <a:xfrm>
            <a:off x="8569325" y="6186488"/>
            <a:ext cx="428625" cy="395287"/>
            <a:chOff x="7909800" y="6172200"/>
            <a:chExt cx="396000" cy="396000"/>
          </a:xfrm>
        </p:grpSpPr>
        <p:sp>
          <p:nvSpPr>
            <p:cNvPr id="11" name="Oval 25">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26">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9"/>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6" name="Text Placeholder 5"/>
          <p:cNvSpPr>
            <a:spLocks noGrp="1"/>
          </p:cNvSpPr>
          <p:nvPr>
            <p:ph type="body" sz="quarter" idx="11"/>
          </p:nvPr>
        </p:nvSpPr>
        <p:spPr>
          <a:xfrm>
            <a:off x="495300" y="2133600"/>
            <a:ext cx="8915400" cy="342900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800">
                <a:solidFill>
                  <a:schemeClr val="accent2"/>
                </a:solidFill>
              </a:defRPr>
            </a:lvl1pPr>
            <a:lvl2pPr marL="0" indent="0">
              <a:spcBef>
                <a:spcPts val="600"/>
              </a:spcBef>
              <a:spcAft>
                <a:spcPts val="600"/>
              </a:spcAft>
              <a:buClr>
                <a:schemeClr val="accent2"/>
              </a:buClr>
              <a:buSzPct val="100000"/>
              <a:buFont typeface="Arial" pitchFamily="34" charset="0"/>
              <a:buNone/>
              <a:defRPr sz="1800">
                <a:solidFill>
                  <a:schemeClr val="accent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smtClean="0"/>
              <a:t>Click to edit Master text styles</a:t>
            </a:r>
          </a:p>
          <a:p>
            <a:pPr lvl="1"/>
            <a:r>
              <a:rPr lang="en-US" smtClean="0"/>
              <a:t>Second level</a:t>
            </a:r>
          </a:p>
        </p:txBody>
      </p:sp>
      <p:sp>
        <p:nvSpPr>
          <p:cNvPr id="1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wcase Web">
    <p:spTree>
      <p:nvGrpSpPr>
        <p:cNvPr id="1" name=""/>
        <p:cNvGrpSpPr/>
        <p:nvPr/>
      </p:nvGrpSpPr>
      <p:grpSpPr>
        <a:xfrm>
          <a:off x="0" y="0"/>
          <a:ext cx="0" cy="0"/>
          <a:chOff x="0" y="0"/>
          <a:chExt cx="0" cy="0"/>
        </a:xfrm>
      </p:grpSpPr>
      <p:pic>
        <p:nvPicPr>
          <p:cNvPr id="6" name="Picture 12"/>
          <p:cNvPicPr>
            <a:picLocks noChangeAspect="1"/>
          </p:cNvPicPr>
          <p:nvPr userDrawn="1"/>
        </p:nvPicPr>
        <p:blipFill>
          <a:blip r:embed="rId2" cstate="print">
            <a:extLst/>
          </a:blip>
          <a:stretch>
            <a:fillRect/>
          </a:stretch>
        </p:blipFill>
        <p:spPr>
          <a:xfrm>
            <a:off x="2989587" y="1981200"/>
            <a:ext cx="6576869" cy="3429000"/>
          </a:xfrm>
          <a:prstGeom prst="rect">
            <a:avLst/>
          </a:prstGeom>
          <a:effectLst>
            <a:reflection stA="14000" endPos="12000" dist="63500" dir="5400000" sy="-100000" algn="bl" rotWithShape="0"/>
          </a:effectLst>
        </p:spPr>
      </p:pic>
      <p:sp>
        <p:nvSpPr>
          <p:cNvPr id="7"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1"/>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2"/>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512436" y="1981200"/>
            <a:ext cx="2688324" cy="3124200"/>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dirty="0" smtClean="0"/>
              <a:t>Click to edit Master text styles</a:t>
            </a:r>
            <a:endParaRPr lang="en-US" dirty="0"/>
          </a:p>
        </p:txBody>
      </p:sp>
      <p:sp>
        <p:nvSpPr>
          <p:cNvPr id="3" name="Picture Placeholder 2"/>
          <p:cNvSpPr>
            <a:spLocks noGrp="1"/>
          </p:cNvSpPr>
          <p:nvPr>
            <p:ph type="pic" sz="quarter" idx="12"/>
          </p:nvPr>
        </p:nvSpPr>
        <p:spPr>
          <a:xfrm>
            <a:off x="3802631" y="2195053"/>
            <a:ext cx="4947673" cy="2944760"/>
          </a:xfr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wcase mobil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blip>
          <a:stretch>
            <a:fillRect/>
          </a:stretch>
        </p:blipFill>
        <p:spPr>
          <a:xfrm>
            <a:off x="6191255" y="1828800"/>
            <a:ext cx="3107811" cy="3733800"/>
          </a:xfrm>
          <a:prstGeom prst="rect">
            <a:avLst/>
          </a:prstGeom>
          <a:effectLst>
            <a:reflection stA="29000" endPos="11000" dist="12700" dir="5400000" sy="-100000" algn="bl" rotWithShape="0"/>
          </a:effectLst>
        </p:spPr>
      </p:pic>
      <p:pic>
        <p:nvPicPr>
          <p:cNvPr id="8" name="Picture 3"/>
          <p:cNvPicPr>
            <a:picLocks noChangeAspect="1"/>
          </p:cNvPicPr>
          <p:nvPr userDrawn="1"/>
        </p:nvPicPr>
        <p:blipFill>
          <a:blip r:embed="rId3" cstate="print">
            <a:extLst/>
          </a:blip>
          <a:stretch>
            <a:fillRect/>
          </a:stretch>
        </p:blipFill>
        <p:spPr>
          <a:xfrm>
            <a:off x="4705350" y="3500438"/>
            <a:ext cx="1103611" cy="2062162"/>
          </a:xfrm>
          <a:prstGeom prst="rect">
            <a:avLst/>
          </a:prstGeom>
          <a:effectLst>
            <a:reflection stA="29000" endPos="11000" dist="12700" dir="5400000" sy="-100000" algn="bl" rotWithShape="0"/>
          </a:effectLst>
        </p:spPr>
      </p:pic>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886314"/>
            <a:ext cx="3714750" cy="3676286"/>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smtClean="0"/>
              <a:t>Click to edit Master text styles</a:t>
            </a:r>
            <a:endParaRPr lang="en-US"/>
          </a:p>
        </p:txBody>
      </p:sp>
      <p:sp>
        <p:nvSpPr>
          <p:cNvPr id="3" name="Picture Placeholder 2"/>
          <p:cNvSpPr>
            <a:spLocks noGrp="1"/>
          </p:cNvSpPr>
          <p:nvPr>
            <p:ph type="pic" sz="quarter" idx="12"/>
          </p:nvPr>
        </p:nvSpPr>
        <p:spPr>
          <a:xfrm>
            <a:off x="6535940" y="2207665"/>
            <a:ext cx="2410150" cy="2976784"/>
          </a:xfrm>
          <a:prstGeom prst="roundRect">
            <a:avLst>
              <a:gd name="adj" fmla="val 2838"/>
            </a:avLst>
          </a:prstGeo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4807550" y="3819526"/>
            <a:ext cx="892572" cy="1426368"/>
          </a:xfrm>
          <a:prstGeom prst="rect">
            <a:avLst/>
          </a:prstGeom>
        </p:spPr>
        <p:txBody>
          <a:bodyPr rtlCol="0" anchor="ctr">
            <a:normAutofit/>
          </a:bodyPr>
          <a:lstStyle>
            <a:lvl1pPr marL="0" indent="0" algn="ctr">
              <a:buNone/>
              <a:defRPr sz="1100">
                <a:solidFill>
                  <a:schemeClr val="bg1"/>
                </a:solidFill>
              </a:defRPr>
            </a:lvl1pPr>
          </a:lstStyle>
          <a:p>
            <a:pPr lvl="0"/>
            <a:endParaRPr lang="en-US" noProof="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wcase SEO">
    <p:spTree>
      <p:nvGrpSpPr>
        <p:cNvPr id="1" name=""/>
        <p:cNvGrpSpPr/>
        <p:nvPr/>
      </p:nvGrpSpPr>
      <p:grpSpPr>
        <a:xfrm>
          <a:off x="0" y="0"/>
          <a:ext cx="0" cy="0"/>
          <a:chOff x="0" y="0"/>
          <a:chExt cx="0" cy="0"/>
        </a:xfrm>
      </p:grpSpPr>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4"/>
          <p:cNvGrpSpPr>
            <a:grpSpLocks/>
          </p:cNvGrpSpPr>
          <p:nvPr userDrawn="1"/>
        </p:nvGrpSpPr>
        <p:grpSpPr bwMode="auto">
          <a:xfrm>
            <a:off x="366713" y="6186488"/>
            <a:ext cx="1617662" cy="395287"/>
            <a:chOff x="337870" y="6193900"/>
            <a:chExt cx="1493833" cy="396000"/>
          </a:xfrm>
        </p:grpSpPr>
        <p:sp>
          <p:nvSpPr>
            <p:cNvPr id="18" name="Rounded Rectangle 2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2" name="Rounded Rectangle 2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2"/>
          </p:nvPr>
        </p:nvSpPr>
        <p:spPr>
          <a:xfrm>
            <a:off x="4622800" y="1600200"/>
            <a:ext cx="4375150" cy="40386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10" name="Text Placeholder 9"/>
          <p:cNvSpPr>
            <a:spLocks noGrp="1"/>
          </p:cNvSpPr>
          <p:nvPr>
            <p:ph type="body" sz="quarter" idx="11"/>
          </p:nvPr>
        </p:nvSpPr>
        <p:spPr>
          <a:xfrm>
            <a:off x="507763" y="1962514"/>
            <a:ext cx="3435948" cy="3752486"/>
          </a:xfrm>
        </p:spPr>
        <p:txBody>
          <a:bodyPr tIns="0" bIns="0"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6014468"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0" name="Picture Placeholder 2"/>
          <p:cNvSpPr>
            <a:spLocks noGrp="1"/>
          </p:cNvSpPr>
          <p:nvPr>
            <p:ph type="pic" sz="quarter" idx="14"/>
          </p:nvPr>
        </p:nvSpPr>
        <p:spPr>
          <a:xfrm>
            <a:off x="4044950"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1" name="Picture Placeholder 2"/>
          <p:cNvSpPr>
            <a:spLocks noGrp="1"/>
          </p:cNvSpPr>
          <p:nvPr>
            <p:ph type="pic" sz="quarter" idx="15"/>
          </p:nvPr>
        </p:nvSpPr>
        <p:spPr>
          <a:xfrm>
            <a:off x="7983987"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F34585-B5BA-4B79-A40C-D3BB946FC5A2}" type="slidenum">
              <a:rPr lang="ru-RU"/>
              <a:pPr>
                <a:defRPr/>
              </a:pPr>
              <a:t>‹#›</a:t>
            </a:fld>
            <a:endParaRPr lang="ru-R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reel">
    <p:spTree>
      <p:nvGrpSpPr>
        <p:cNvPr id="1" name=""/>
        <p:cNvGrpSpPr/>
        <p:nvPr/>
      </p:nvGrpSpPr>
      <p:grpSpPr>
        <a:xfrm>
          <a:off x="0" y="0"/>
          <a:ext cx="0" cy="0"/>
          <a:chOff x="0" y="0"/>
          <a:chExt cx="0" cy="0"/>
        </a:xfrm>
      </p:grpSpPr>
      <p:sp>
        <p:nvSpPr>
          <p:cNvPr id="6"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918222"/>
            <a:ext cx="3325363" cy="2322149"/>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7" name="Media Placeholder 6"/>
          <p:cNvSpPr>
            <a:spLocks noGrp="1"/>
          </p:cNvSpPr>
          <p:nvPr>
            <p:ph type="media" sz="quarter" idx="12"/>
          </p:nvPr>
        </p:nvSpPr>
        <p:spPr>
          <a:xfrm>
            <a:off x="4044950" y="1905000"/>
            <a:ext cx="5365750" cy="3352800"/>
          </a:xfrm>
        </p:spPr>
        <p:txBody>
          <a:bodyPr rtlCol="0" anchor="ctr">
            <a:normAutofit/>
          </a:bodyPr>
          <a:lstStyle>
            <a:lvl1pPr marL="0" indent="0" algn="ctr">
              <a:buNone/>
              <a:defRPr sz="2000">
                <a:solidFill>
                  <a:schemeClr val="accent2"/>
                </a:solidFill>
              </a:defRPr>
            </a:lvl1pPr>
          </a:lstStyle>
          <a:p>
            <a:pPr lvl="0"/>
            <a:endParaRPr lang="en-US" noProof="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Table Placeholder 3"/>
          <p:cNvSpPr>
            <a:spLocks noGrp="1"/>
          </p:cNvSpPr>
          <p:nvPr>
            <p:ph type="tbl" sz="quarter" idx="11"/>
          </p:nvPr>
        </p:nvSpPr>
        <p:spPr>
          <a:xfrm>
            <a:off x="495300" y="1828800"/>
            <a:ext cx="8915400" cy="3886200"/>
          </a:xfrm>
        </p:spPr>
        <p:txBody>
          <a:bodyPr rtlCol="0" anchor="ctr">
            <a:no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Chart Placeholder 3"/>
          <p:cNvSpPr>
            <a:spLocks noGrp="1"/>
          </p:cNvSpPr>
          <p:nvPr>
            <p:ph type="chart" sz="quarter" idx="12"/>
          </p:nvPr>
        </p:nvSpPr>
        <p:spPr>
          <a:xfrm>
            <a:off x="495300" y="2057401"/>
            <a:ext cx="8915400" cy="3267075"/>
          </a:xfrm>
        </p:spPr>
        <p:txBody>
          <a:bodyPr rtlCol="0" anchor="ctr">
            <a:norm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9"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0" name="Group 29"/>
          <p:cNvGrpSpPr>
            <a:grpSpLocks/>
          </p:cNvGrpSpPr>
          <p:nvPr userDrawn="1"/>
        </p:nvGrpSpPr>
        <p:grpSpPr bwMode="auto">
          <a:xfrm>
            <a:off x="9137650" y="6186488"/>
            <a:ext cx="428625" cy="395287"/>
            <a:chOff x="8434574" y="6185274"/>
            <a:chExt cx="396000" cy="396000"/>
          </a:xfrm>
        </p:grpSpPr>
        <p:sp>
          <p:nvSpPr>
            <p:cNvPr id="11"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2"/>
          <p:cNvGrpSpPr>
            <a:grpSpLocks/>
          </p:cNvGrpSpPr>
          <p:nvPr userDrawn="1"/>
        </p:nvGrpSpPr>
        <p:grpSpPr bwMode="auto">
          <a:xfrm>
            <a:off x="8569325" y="6186488"/>
            <a:ext cx="428625" cy="395287"/>
            <a:chOff x="7909800" y="6172200"/>
            <a:chExt cx="396000" cy="396000"/>
          </a:xfrm>
        </p:grpSpPr>
        <p:sp>
          <p:nvSpPr>
            <p:cNvPr id="14"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6" name="Group 25"/>
          <p:cNvGrpSpPr>
            <a:grpSpLocks/>
          </p:cNvGrpSpPr>
          <p:nvPr userDrawn="1"/>
        </p:nvGrpSpPr>
        <p:grpSpPr bwMode="auto">
          <a:xfrm>
            <a:off x="366713" y="6186488"/>
            <a:ext cx="1617662" cy="395287"/>
            <a:chOff x="337870" y="6193900"/>
            <a:chExt cx="1493833" cy="396000"/>
          </a:xfrm>
        </p:grpSpPr>
        <p:sp>
          <p:nvSpPr>
            <p:cNvPr id="17" name="Rounded Rectangle 26"/>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8" name="Rounded Rectangle 27"/>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488555" y="1732832"/>
            <a:ext cx="3705000" cy="34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13"/>
          </p:nvPr>
        </p:nvSpPr>
        <p:spPr>
          <a:xfrm>
            <a:off x="4540250" y="1723136"/>
            <a:ext cx="4796500" cy="2895600"/>
          </a:xfrm>
        </p:spPr>
        <p:txBody>
          <a:bodyPr>
            <a:noAutofit/>
          </a:bodyPr>
          <a:lstStyle>
            <a:lvl1pPr marL="0" indent="0">
              <a:spcBef>
                <a:spcPts val="0"/>
              </a:spcBef>
              <a:buNone/>
              <a:defRPr sz="1800">
                <a:solidFill>
                  <a:schemeClr val="tx1"/>
                </a:solidFill>
                <a:latin typeface="+mj-lt"/>
              </a:defRPr>
            </a:lvl1pPr>
            <a:lvl2pPr marL="0" indent="0">
              <a:spcBef>
                <a:spcPts val="0"/>
              </a:spcBef>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20" name="Text Placeholder 6"/>
          <p:cNvSpPr>
            <a:spLocks noGrp="1"/>
          </p:cNvSpPr>
          <p:nvPr>
            <p:ph type="body" sz="quarter" idx="15"/>
          </p:nvPr>
        </p:nvSpPr>
        <p:spPr>
          <a:xfrm>
            <a:off x="3302001"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1" name="Text Placeholder 6"/>
          <p:cNvSpPr>
            <a:spLocks noGrp="1"/>
          </p:cNvSpPr>
          <p:nvPr>
            <p:ph type="body" sz="quarter" idx="16"/>
          </p:nvPr>
        </p:nvSpPr>
        <p:spPr>
          <a:xfrm>
            <a:off x="5529135"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2" name="Text Placeholder 6"/>
          <p:cNvSpPr>
            <a:spLocks noGrp="1"/>
          </p:cNvSpPr>
          <p:nvPr>
            <p:ph type="body" sz="quarter" idx="17"/>
          </p:nvPr>
        </p:nvSpPr>
        <p:spPr>
          <a:xfrm>
            <a:off x="7677155" y="5108268"/>
            <a:ext cx="156845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19"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Text ">
    <p:spTree>
      <p:nvGrpSpPr>
        <p:cNvPr id="1" name=""/>
        <p:cNvGrpSpPr/>
        <p:nvPr/>
      </p:nvGrpSpPr>
      <p:grpSpPr>
        <a:xfrm>
          <a:off x="0" y="0"/>
          <a:ext cx="0" cy="0"/>
          <a:chOff x="0" y="0"/>
          <a:chExt cx="0" cy="0"/>
        </a:xfrm>
      </p:grpSpPr>
      <p:sp>
        <p:nvSpPr>
          <p:cNvPr id="6"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9"/>
          <p:cNvGrpSpPr>
            <a:grpSpLocks/>
          </p:cNvGrpSpPr>
          <p:nvPr userDrawn="1"/>
        </p:nvGrpSpPr>
        <p:grpSpPr bwMode="auto">
          <a:xfrm>
            <a:off x="9137650" y="6186488"/>
            <a:ext cx="428625" cy="395287"/>
            <a:chOff x="8434574" y="6185274"/>
            <a:chExt cx="396000" cy="396000"/>
          </a:xfrm>
        </p:grpSpPr>
        <p:sp>
          <p:nvSpPr>
            <p:cNvPr id="8"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32"/>
          <p:cNvGrpSpPr>
            <a:grpSpLocks/>
          </p:cNvGrpSpPr>
          <p:nvPr userDrawn="1"/>
        </p:nvGrpSpPr>
        <p:grpSpPr bwMode="auto">
          <a:xfrm>
            <a:off x="8569325" y="6186488"/>
            <a:ext cx="428625" cy="395287"/>
            <a:chOff x="7909800" y="6172200"/>
            <a:chExt cx="396000" cy="396000"/>
          </a:xfrm>
        </p:grpSpPr>
        <p:sp>
          <p:nvSpPr>
            <p:cNvPr id="11"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6"/>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318958" y="1657350"/>
            <a:ext cx="4540250" cy="4191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 name="Text Placeholder 2"/>
          <p:cNvSpPr>
            <a:spLocks noGrp="1"/>
          </p:cNvSpPr>
          <p:nvPr>
            <p:ph type="body" sz="quarter" idx="13"/>
          </p:nvPr>
        </p:nvSpPr>
        <p:spPr>
          <a:xfrm>
            <a:off x="5200650" y="2110266"/>
            <a:ext cx="4210050" cy="3402012"/>
          </a:xfrm>
          <a:noFill/>
        </p:spPr>
        <p:txBody>
          <a:bodyPr>
            <a:normAutofit/>
          </a:bodyPr>
          <a:lstStyle>
            <a:lvl1pPr marL="0" indent="0">
              <a:lnSpc>
                <a:spcPct val="100000"/>
              </a:lnSpc>
              <a:spcBef>
                <a:spcPts val="360"/>
              </a:spcBef>
              <a:buNone/>
              <a:defRPr sz="1600">
                <a:solidFill>
                  <a:schemeClr val="accent2"/>
                </a:solidFill>
              </a:defRPr>
            </a:lvl1pPr>
          </a:lstStyle>
          <a:p>
            <a:pPr lvl="0"/>
            <a:r>
              <a:rPr lang="en-US" smtClean="0"/>
              <a:t>Click to edit Master text styles</a:t>
            </a:r>
            <a:endParaRPr lang="en-US"/>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Box 23"/>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5" name="Group 27"/>
          <p:cNvGrpSpPr>
            <a:grpSpLocks/>
          </p:cNvGrpSpPr>
          <p:nvPr userDrawn="1"/>
        </p:nvGrpSpPr>
        <p:grpSpPr bwMode="auto">
          <a:xfrm>
            <a:off x="9137650" y="6186488"/>
            <a:ext cx="428625" cy="395287"/>
            <a:chOff x="8434574" y="6185274"/>
            <a:chExt cx="396000" cy="396000"/>
          </a:xfrm>
        </p:grpSpPr>
        <p:sp>
          <p:nvSpPr>
            <p:cNvPr id="6" name="Oval 2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L-Shape 2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8" name="Group 30"/>
          <p:cNvGrpSpPr>
            <a:grpSpLocks/>
          </p:cNvGrpSpPr>
          <p:nvPr userDrawn="1"/>
        </p:nvGrpSpPr>
        <p:grpSpPr bwMode="auto">
          <a:xfrm>
            <a:off x="8569325" y="6186488"/>
            <a:ext cx="428625" cy="395287"/>
            <a:chOff x="7909800" y="6172200"/>
            <a:chExt cx="396000" cy="396000"/>
          </a:xfrm>
        </p:grpSpPr>
        <p:sp>
          <p:nvSpPr>
            <p:cNvPr id="9"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0"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1" name="Group 16"/>
          <p:cNvGrpSpPr>
            <a:grpSpLocks/>
          </p:cNvGrpSpPr>
          <p:nvPr userDrawn="1"/>
        </p:nvGrpSpPr>
        <p:grpSpPr bwMode="auto">
          <a:xfrm>
            <a:off x="366713" y="6186488"/>
            <a:ext cx="1617662" cy="395287"/>
            <a:chOff x="337870" y="6193900"/>
            <a:chExt cx="1493833" cy="396000"/>
          </a:xfrm>
        </p:grpSpPr>
        <p:sp>
          <p:nvSpPr>
            <p:cNvPr id="12" name="Rounded Rectangle 1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3" name="Rounded Rectangle 1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
    <p:spTree>
      <p:nvGrpSpPr>
        <p:cNvPr id="1" name=""/>
        <p:cNvGrpSpPr/>
        <p:nvPr/>
      </p:nvGrpSpPr>
      <p:grpSpPr>
        <a:xfrm>
          <a:off x="0" y="0"/>
          <a:ext cx="0" cy="0"/>
          <a:chOff x="0" y="0"/>
          <a:chExt cx="0" cy="0"/>
        </a:xfrm>
      </p:grpSpPr>
      <p:sp>
        <p:nvSpPr>
          <p:cNvPr id="21" name="TextBox 3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2" name="Group 57"/>
          <p:cNvGrpSpPr>
            <a:grpSpLocks/>
          </p:cNvGrpSpPr>
          <p:nvPr userDrawn="1"/>
        </p:nvGrpSpPr>
        <p:grpSpPr bwMode="auto">
          <a:xfrm>
            <a:off x="9137650" y="6186488"/>
            <a:ext cx="428625" cy="395287"/>
            <a:chOff x="8434574" y="6185274"/>
            <a:chExt cx="396000" cy="396000"/>
          </a:xfrm>
        </p:grpSpPr>
        <p:sp>
          <p:nvSpPr>
            <p:cNvPr id="23" name="Oval 5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4" name="L-Shape 5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5" name="Group 60"/>
          <p:cNvGrpSpPr>
            <a:grpSpLocks/>
          </p:cNvGrpSpPr>
          <p:nvPr userDrawn="1"/>
        </p:nvGrpSpPr>
        <p:grpSpPr bwMode="auto">
          <a:xfrm>
            <a:off x="8569325" y="6186488"/>
            <a:ext cx="428625" cy="395287"/>
            <a:chOff x="7909800" y="6172200"/>
            <a:chExt cx="396000" cy="396000"/>
          </a:xfrm>
        </p:grpSpPr>
        <p:sp>
          <p:nvSpPr>
            <p:cNvPr id="26" name="Oval 61">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7" name="L-Shape 62">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8" name="Group 35"/>
          <p:cNvGrpSpPr>
            <a:grpSpLocks/>
          </p:cNvGrpSpPr>
          <p:nvPr userDrawn="1"/>
        </p:nvGrpSpPr>
        <p:grpSpPr bwMode="auto">
          <a:xfrm>
            <a:off x="366713" y="6186488"/>
            <a:ext cx="1617662" cy="395287"/>
            <a:chOff x="337870" y="6193900"/>
            <a:chExt cx="1493833" cy="396000"/>
          </a:xfrm>
        </p:grpSpPr>
        <p:sp>
          <p:nvSpPr>
            <p:cNvPr id="29" name="Rounded Rectangle 4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35" name="Rounded Rectangle 4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1"/>
          </p:nvPr>
        </p:nvSpPr>
        <p:spPr>
          <a:xfrm>
            <a:off x="1084712" y="206519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5" name="Picture Placeholder 2"/>
          <p:cNvSpPr>
            <a:spLocks noGrp="1"/>
          </p:cNvSpPr>
          <p:nvPr>
            <p:ph type="pic" sz="quarter" idx="12"/>
          </p:nvPr>
        </p:nvSpPr>
        <p:spPr>
          <a:xfrm>
            <a:off x="2350048"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6" name="Picture Placeholder 2"/>
          <p:cNvSpPr>
            <a:spLocks noGrp="1"/>
          </p:cNvSpPr>
          <p:nvPr>
            <p:ph type="pic" sz="quarter" idx="13"/>
          </p:nvPr>
        </p:nvSpPr>
        <p:spPr>
          <a:xfrm>
            <a:off x="3694213"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7" name="Picture Placeholder 2"/>
          <p:cNvSpPr>
            <a:spLocks noGrp="1"/>
          </p:cNvSpPr>
          <p:nvPr>
            <p:ph type="pic" sz="quarter" idx="14"/>
          </p:nvPr>
        </p:nvSpPr>
        <p:spPr>
          <a:xfrm>
            <a:off x="5038379"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8" name="Picture Placeholder 2"/>
          <p:cNvSpPr>
            <a:spLocks noGrp="1"/>
          </p:cNvSpPr>
          <p:nvPr>
            <p:ph type="pic" sz="quarter" idx="15"/>
          </p:nvPr>
        </p:nvSpPr>
        <p:spPr>
          <a:xfrm>
            <a:off x="6382544"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9" name="Picture Placeholder 2"/>
          <p:cNvSpPr>
            <a:spLocks noGrp="1"/>
          </p:cNvSpPr>
          <p:nvPr>
            <p:ph type="pic" sz="quarter" idx="16"/>
          </p:nvPr>
        </p:nvSpPr>
        <p:spPr>
          <a:xfrm>
            <a:off x="7728580" y="2058004"/>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0" name="Picture Placeholder 2"/>
          <p:cNvSpPr>
            <a:spLocks noGrp="1"/>
          </p:cNvSpPr>
          <p:nvPr>
            <p:ph type="pic" sz="quarter" idx="18"/>
          </p:nvPr>
        </p:nvSpPr>
        <p:spPr>
          <a:xfrm>
            <a:off x="1711740"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1" name="Picture Placeholder 2"/>
          <p:cNvSpPr>
            <a:spLocks noGrp="1"/>
          </p:cNvSpPr>
          <p:nvPr>
            <p:ph type="pic" sz="quarter" idx="19"/>
          </p:nvPr>
        </p:nvSpPr>
        <p:spPr>
          <a:xfrm>
            <a:off x="305590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2" name="Picture Placeholder 2"/>
          <p:cNvSpPr>
            <a:spLocks noGrp="1"/>
          </p:cNvSpPr>
          <p:nvPr>
            <p:ph type="pic" sz="quarter" idx="20"/>
          </p:nvPr>
        </p:nvSpPr>
        <p:spPr>
          <a:xfrm>
            <a:off x="4400071"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3" name="Picture Placeholder 2"/>
          <p:cNvSpPr>
            <a:spLocks noGrp="1"/>
          </p:cNvSpPr>
          <p:nvPr>
            <p:ph type="pic" sz="quarter" idx="21"/>
          </p:nvPr>
        </p:nvSpPr>
        <p:spPr>
          <a:xfrm>
            <a:off x="574423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4" name="Picture Placeholder 2"/>
          <p:cNvSpPr>
            <a:spLocks noGrp="1"/>
          </p:cNvSpPr>
          <p:nvPr>
            <p:ph type="pic" sz="quarter" idx="22"/>
          </p:nvPr>
        </p:nvSpPr>
        <p:spPr>
          <a:xfrm>
            <a:off x="7088403" y="309785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1" name="Picture Placeholder 2"/>
          <p:cNvSpPr>
            <a:spLocks noGrp="1"/>
          </p:cNvSpPr>
          <p:nvPr>
            <p:ph type="pic" sz="quarter" idx="29"/>
          </p:nvPr>
        </p:nvSpPr>
        <p:spPr>
          <a:xfrm>
            <a:off x="2387721"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2" name="Picture Placeholder 2"/>
          <p:cNvSpPr>
            <a:spLocks noGrp="1"/>
          </p:cNvSpPr>
          <p:nvPr>
            <p:ph type="pic" sz="quarter" idx="30"/>
          </p:nvPr>
        </p:nvSpPr>
        <p:spPr>
          <a:xfrm>
            <a:off x="3731886"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3" name="Picture Placeholder 2"/>
          <p:cNvSpPr>
            <a:spLocks noGrp="1"/>
          </p:cNvSpPr>
          <p:nvPr>
            <p:ph type="pic" sz="quarter" idx="31"/>
          </p:nvPr>
        </p:nvSpPr>
        <p:spPr>
          <a:xfrm>
            <a:off x="507605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4" name="Picture Placeholder 2"/>
          <p:cNvSpPr>
            <a:spLocks noGrp="1"/>
          </p:cNvSpPr>
          <p:nvPr>
            <p:ph type="pic" sz="quarter" idx="32"/>
          </p:nvPr>
        </p:nvSpPr>
        <p:spPr>
          <a:xfrm>
            <a:off x="6420218"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64"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6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7" name="Picture Placeholder 2"/>
          <p:cNvSpPr>
            <a:spLocks noGrp="1"/>
          </p:cNvSpPr>
          <p:nvPr>
            <p:ph type="pic" sz="quarter" idx="37"/>
          </p:nvPr>
        </p:nvSpPr>
        <p:spPr>
          <a:xfrm>
            <a:off x="108471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8" name="Picture Placeholder 2"/>
          <p:cNvSpPr>
            <a:spLocks noGrp="1"/>
          </p:cNvSpPr>
          <p:nvPr>
            <p:ph type="pic" sz="quarter" idx="38"/>
          </p:nvPr>
        </p:nvSpPr>
        <p:spPr>
          <a:xfrm>
            <a:off x="7728580"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amp; Text">
    <p:spTree>
      <p:nvGrpSpPr>
        <p:cNvPr id="1" name=""/>
        <p:cNvGrpSpPr/>
        <p:nvPr/>
      </p:nvGrpSpPr>
      <p:grpSpPr>
        <a:xfrm>
          <a:off x="0" y="0"/>
          <a:ext cx="0" cy="0"/>
          <a:chOff x="0" y="0"/>
          <a:chExt cx="0" cy="0"/>
        </a:xfrm>
      </p:grpSpPr>
      <p:sp>
        <p:nvSpPr>
          <p:cNvPr id="11"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2" name="Group 25"/>
          <p:cNvGrpSpPr>
            <a:grpSpLocks/>
          </p:cNvGrpSpPr>
          <p:nvPr userDrawn="1"/>
        </p:nvGrpSpPr>
        <p:grpSpPr bwMode="auto">
          <a:xfrm>
            <a:off x="9137650" y="6186488"/>
            <a:ext cx="428625" cy="395287"/>
            <a:chOff x="8434574" y="6185274"/>
            <a:chExt cx="396000" cy="396000"/>
          </a:xfrm>
        </p:grpSpPr>
        <p:sp>
          <p:nvSpPr>
            <p:cNvPr id="13"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28"/>
          <p:cNvGrpSpPr>
            <a:grpSpLocks/>
          </p:cNvGrpSpPr>
          <p:nvPr userDrawn="1"/>
        </p:nvGrpSpPr>
        <p:grpSpPr bwMode="auto">
          <a:xfrm>
            <a:off x="8569325" y="6186488"/>
            <a:ext cx="428625" cy="395287"/>
            <a:chOff x="7909800" y="6172200"/>
            <a:chExt cx="396000" cy="396000"/>
          </a:xfrm>
        </p:grpSpPr>
        <p:sp>
          <p:nvSpPr>
            <p:cNvPr id="16"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7"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Picture Placeholder 2"/>
          <p:cNvSpPr>
            <a:spLocks noGrp="1"/>
          </p:cNvSpPr>
          <p:nvPr>
            <p:ph type="pic" sz="quarter" idx="35"/>
          </p:nvPr>
        </p:nvSpPr>
        <p:spPr>
          <a:xfrm>
            <a:off x="2671039"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3" name="Picture Placeholder 2"/>
          <p:cNvSpPr>
            <a:spLocks noGrp="1"/>
          </p:cNvSpPr>
          <p:nvPr>
            <p:ph type="pic" sz="quarter" idx="36"/>
          </p:nvPr>
        </p:nvSpPr>
        <p:spPr>
          <a:xfrm>
            <a:off x="5063471"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Picture Placeholder 2"/>
          <p:cNvSpPr>
            <a:spLocks noGrp="1"/>
          </p:cNvSpPr>
          <p:nvPr>
            <p:ph type="pic" sz="quarter" idx="37"/>
          </p:nvPr>
        </p:nvSpPr>
        <p:spPr>
          <a:xfrm>
            <a:off x="7455902"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06946"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5" name="Text Placeholder 4"/>
          <p:cNvSpPr>
            <a:spLocks noGrp="1"/>
          </p:cNvSpPr>
          <p:nvPr>
            <p:ph type="body" sz="quarter" idx="39"/>
          </p:nvPr>
        </p:nvSpPr>
        <p:spPr>
          <a:xfrm>
            <a:off x="2799378"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6" name="Text Placeholder 4"/>
          <p:cNvSpPr>
            <a:spLocks noGrp="1"/>
          </p:cNvSpPr>
          <p:nvPr>
            <p:ph type="body" sz="quarter" idx="40"/>
          </p:nvPr>
        </p:nvSpPr>
        <p:spPr>
          <a:xfrm>
            <a:off x="5191811"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7" name="Text Placeholder 4"/>
          <p:cNvSpPr>
            <a:spLocks noGrp="1"/>
          </p:cNvSpPr>
          <p:nvPr>
            <p:ph type="body" sz="quarter" idx="41"/>
          </p:nvPr>
        </p:nvSpPr>
        <p:spPr>
          <a:xfrm>
            <a:off x="7584242"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amp; Text">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9"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84331"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5" name="Picture Placeholder 2"/>
          <p:cNvSpPr>
            <a:spLocks noGrp="1"/>
          </p:cNvSpPr>
          <p:nvPr>
            <p:ph type="pic" sz="quarter" idx="39"/>
          </p:nvPr>
        </p:nvSpPr>
        <p:spPr>
          <a:xfrm>
            <a:off x="3523853"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6" name="Picture Placeholder 2"/>
          <p:cNvSpPr>
            <a:spLocks noGrp="1"/>
          </p:cNvSpPr>
          <p:nvPr>
            <p:ph type="pic" sz="quarter" idx="40"/>
          </p:nvPr>
        </p:nvSpPr>
        <p:spPr>
          <a:xfrm>
            <a:off x="6769100"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ext Placeholder 4"/>
          <p:cNvSpPr>
            <a:spLocks noGrp="1"/>
          </p:cNvSpPr>
          <p:nvPr>
            <p:ph type="body" sz="quarter" idx="41"/>
          </p:nvPr>
        </p:nvSpPr>
        <p:spPr>
          <a:xfrm>
            <a:off x="3729578"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9" name="Text Placeholder 4"/>
          <p:cNvSpPr>
            <a:spLocks noGrp="1"/>
          </p:cNvSpPr>
          <p:nvPr>
            <p:ph type="body" sz="quarter" idx="42"/>
          </p:nvPr>
        </p:nvSpPr>
        <p:spPr>
          <a:xfrm>
            <a:off x="6974825"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40"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19"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0" name="Group 25"/>
          <p:cNvGrpSpPr>
            <a:grpSpLocks/>
          </p:cNvGrpSpPr>
          <p:nvPr userDrawn="1"/>
        </p:nvGrpSpPr>
        <p:grpSpPr bwMode="auto">
          <a:xfrm>
            <a:off x="9137650" y="6186488"/>
            <a:ext cx="428625" cy="395287"/>
            <a:chOff x="8434574" y="6185274"/>
            <a:chExt cx="396000" cy="396000"/>
          </a:xfrm>
        </p:grpSpPr>
        <p:sp>
          <p:nvSpPr>
            <p:cNvPr id="21"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2"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3" name="Group 28"/>
          <p:cNvGrpSpPr>
            <a:grpSpLocks/>
          </p:cNvGrpSpPr>
          <p:nvPr userDrawn="1"/>
        </p:nvGrpSpPr>
        <p:grpSpPr bwMode="auto">
          <a:xfrm>
            <a:off x="8569325" y="6186488"/>
            <a:ext cx="428625" cy="395287"/>
            <a:chOff x="7909800" y="6172200"/>
            <a:chExt cx="396000" cy="396000"/>
          </a:xfrm>
        </p:grpSpPr>
        <p:sp>
          <p:nvSpPr>
            <p:cNvPr id="24"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5"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6" name="Group 36"/>
          <p:cNvGrpSpPr>
            <a:grpSpLocks/>
          </p:cNvGrpSpPr>
          <p:nvPr userDrawn="1"/>
        </p:nvGrpSpPr>
        <p:grpSpPr bwMode="auto">
          <a:xfrm>
            <a:off x="366713" y="6186488"/>
            <a:ext cx="1617662" cy="395287"/>
            <a:chOff x="337870" y="6193900"/>
            <a:chExt cx="1493833" cy="396000"/>
          </a:xfrm>
        </p:grpSpPr>
        <p:sp>
          <p:nvSpPr>
            <p:cNvPr id="27" name="Rounded Rectangle 3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8" name="Rounded Rectangle 3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38"/>
          </p:nvPr>
        </p:nvSpPr>
        <p:spPr>
          <a:xfrm>
            <a:off x="284236" y="30186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449835" y="1219199"/>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2" name="Text Placeholder 4"/>
          <p:cNvSpPr>
            <a:spLocks noGrp="1"/>
          </p:cNvSpPr>
          <p:nvPr>
            <p:ph type="body" sz="quarter" idx="42"/>
          </p:nvPr>
        </p:nvSpPr>
        <p:spPr>
          <a:xfrm>
            <a:off x="2662961"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3" name="Picture Placeholder 2"/>
          <p:cNvSpPr>
            <a:spLocks noGrp="1"/>
          </p:cNvSpPr>
          <p:nvPr>
            <p:ph type="pic" sz="quarter" idx="43"/>
          </p:nvPr>
        </p:nvSpPr>
        <p:spPr>
          <a:xfrm>
            <a:off x="28285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4" name="Text Placeholder 4"/>
          <p:cNvSpPr>
            <a:spLocks noGrp="1"/>
          </p:cNvSpPr>
          <p:nvPr>
            <p:ph type="body" sz="quarter" idx="44"/>
          </p:nvPr>
        </p:nvSpPr>
        <p:spPr>
          <a:xfrm>
            <a:off x="5012462"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5" name="Picture Placeholder 2"/>
          <p:cNvSpPr>
            <a:spLocks noGrp="1"/>
          </p:cNvSpPr>
          <p:nvPr>
            <p:ph type="pic" sz="quarter" idx="45"/>
          </p:nvPr>
        </p:nvSpPr>
        <p:spPr>
          <a:xfrm>
            <a:off x="5178056"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6" name="Text Placeholder 4"/>
          <p:cNvSpPr>
            <a:spLocks noGrp="1"/>
          </p:cNvSpPr>
          <p:nvPr>
            <p:ph type="body" sz="quarter" idx="46"/>
          </p:nvPr>
        </p:nvSpPr>
        <p:spPr>
          <a:xfrm>
            <a:off x="7387358"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7" name="Picture Placeholder 2"/>
          <p:cNvSpPr>
            <a:spLocks noGrp="1"/>
          </p:cNvSpPr>
          <p:nvPr>
            <p:ph type="pic" sz="quarter" idx="47"/>
          </p:nvPr>
        </p:nvSpPr>
        <p:spPr>
          <a:xfrm>
            <a:off x="75529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284236" y="5410199"/>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449835" y="3610702"/>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0" name="Text Placeholder 4"/>
          <p:cNvSpPr>
            <a:spLocks noGrp="1"/>
          </p:cNvSpPr>
          <p:nvPr>
            <p:ph type="body" sz="quarter" idx="50"/>
          </p:nvPr>
        </p:nvSpPr>
        <p:spPr>
          <a:xfrm>
            <a:off x="2662961"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1" name="Picture Placeholder 2"/>
          <p:cNvSpPr>
            <a:spLocks noGrp="1"/>
          </p:cNvSpPr>
          <p:nvPr>
            <p:ph type="pic" sz="quarter" idx="51"/>
          </p:nvPr>
        </p:nvSpPr>
        <p:spPr>
          <a:xfrm>
            <a:off x="28285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Text Placeholder 4"/>
          <p:cNvSpPr>
            <a:spLocks noGrp="1"/>
          </p:cNvSpPr>
          <p:nvPr>
            <p:ph type="body" sz="quarter" idx="52"/>
          </p:nvPr>
        </p:nvSpPr>
        <p:spPr>
          <a:xfrm>
            <a:off x="5012462"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3" name="Picture Placeholder 2"/>
          <p:cNvSpPr>
            <a:spLocks noGrp="1"/>
          </p:cNvSpPr>
          <p:nvPr>
            <p:ph type="pic" sz="quarter" idx="53"/>
          </p:nvPr>
        </p:nvSpPr>
        <p:spPr>
          <a:xfrm>
            <a:off x="5178056"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Text Placeholder 4"/>
          <p:cNvSpPr>
            <a:spLocks noGrp="1"/>
          </p:cNvSpPr>
          <p:nvPr>
            <p:ph type="body" sz="quarter" idx="54"/>
          </p:nvPr>
        </p:nvSpPr>
        <p:spPr>
          <a:xfrm>
            <a:off x="7387358"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5" name="Picture Placeholder 2"/>
          <p:cNvSpPr>
            <a:spLocks noGrp="1"/>
          </p:cNvSpPr>
          <p:nvPr>
            <p:ph type="pic" sz="quarter" idx="55"/>
          </p:nvPr>
        </p:nvSpPr>
        <p:spPr>
          <a:xfrm>
            <a:off x="75529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F2B2BE5-B756-4463-B012-D5A437344F0D}" type="slidenum">
              <a:rPr lang="ru-RU"/>
              <a:pPr>
                <a:defRPr/>
              </a:pPr>
              <a:t>‹#›</a:t>
            </a:fld>
            <a:endParaRPr lang="ru-RU"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sz="1200"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7" name="AutoShape 4"/>
          <p:cNvSpPr>
            <a:spLocks noChangeAspect="1" noChangeArrowheads="1" noTextEdit="1"/>
          </p:cNvSpPr>
          <p:nvPr userDrawn="1"/>
        </p:nvSpPr>
        <p:spPr bwMode="auto">
          <a:xfrm>
            <a:off x="3927475" y="2673350"/>
            <a:ext cx="2049463" cy="1968500"/>
          </a:xfrm>
          <a:prstGeom prst="rect">
            <a:avLst/>
          </a:prstGeom>
          <a:noFill/>
          <a:ln>
            <a:noFill/>
          </a:ln>
          <a:extLst/>
        </p:spPr>
        <p:txBody>
          <a:bodyPr/>
          <a:lstStyle/>
          <a:p>
            <a:pPr fontAlgn="auto">
              <a:spcBef>
                <a:spcPts val="0"/>
              </a:spcBef>
              <a:spcAft>
                <a:spcPts val="0"/>
              </a:spcAft>
              <a:defRPr/>
            </a:pPr>
            <a:endParaRPr lang="en-US" sz="1800" b="0">
              <a:solidFill>
                <a:srgbClr val="018CCF"/>
              </a:solidFill>
              <a:latin typeface="Cantarell"/>
              <a:cs typeface="+mn-cs"/>
            </a:endParaRPr>
          </a:p>
        </p:txBody>
      </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5" name="Text Placeholder 4"/>
          <p:cNvSpPr>
            <a:spLocks noGrp="1"/>
          </p:cNvSpPr>
          <p:nvPr>
            <p:ph type="body" sz="quarter" idx="38"/>
          </p:nvPr>
        </p:nvSpPr>
        <p:spPr>
          <a:xfrm>
            <a:off x="647053" y="32472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812652" y="1580400"/>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647053" y="56388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812652" y="3963112"/>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3"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6" name="Text Placeholder 4"/>
          <p:cNvSpPr>
            <a:spLocks noGrp="1"/>
          </p:cNvSpPr>
          <p:nvPr>
            <p:ph type="body" sz="quarter" idx="13"/>
          </p:nvPr>
        </p:nvSpPr>
        <p:spPr>
          <a:xfrm>
            <a:off x="3182701" y="1676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37" name="Text Placeholder 4"/>
          <p:cNvSpPr>
            <a:spLocks noGrp="1"/>
          </p:cNvSpPr>
          <p:nvPr>
            <p:ph type="body" sz="quarter" idx="50"/>
          </p:nvPr>
        </p:nvSpPr>
        <p:spPr>
          <a:xfrm>
            <a:off x="3182701" y="3962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E5D66690-CB58-4089-8F22-32F1E5178769}" type="slidenum">
              <a:rPr lang="id-ID"/>
              <a:pPr>
                <a:defRPr/>
              </a:pPr>
              <a:t>‹#›</a:t>
            </a:fld>
            <a:endParaRPr lang="id-ID"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6CF018F-F762-47D4-B6BD-44B2F2F0C81A}" type="slidenum">
              <a:rPr lang="id-ID"/>
              <a:pPr>
                <a:defRPr/>
              </a:pPr>
              <a:t>‹#›</a:t>
            </a:fld>
            <a:endParaRPr lang="id-ID"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D726C63-4511-4660-8C68-52D92D4AA54F}" type="slidenum">
              <a:rPr lang="id-ID"/>
              <a:pPr>
                <a:defRPr/>
              </a:pPr>
              <a:t>‹#›</a:t>
            </a:fld>
            <a:endParaRPr lang="id-ID" dirty="0"/>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5" y="1600203"/>
            <a:ext cx="4373431"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458EF900-E233-4614-9EA2-FD0990DD7CBB}" type="slidenum">
              <a:rPr lang="id-ID"/>
              <a:pPr>
                <a:defRPr/>
              </a:pPr>
              <a:t>‹#›</a:t>
            </a:fld>
            <a:endParaRPr lang="id-ID" dirty="0"/>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8"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9"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2E67DE76-6F07-4F88-ADF7-22AA8B14ACAE}" type="slidenum">
              <a:rPr lang="id-ID"/>
              <a:pPr>
                <a:defRPr/>
              </a:pPr>
              <a:t>‹#›</a:t>
            </a:fld>
            <a:endParaRPr lang="id-ID" dirty="0"/>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4"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5"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AF02447-FD90-4230-8DE9-63DC71972485}" type="slidenum">
              <a:rPr lang="id-ID"/>
              <a:pPr>
                <a:defRPr/>
              </a:pPr>
              <a:t>‹#›</a:t>
            </a:fld>
            <a:endParaRPr lang="id-ID" dirty="0"/>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3"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4"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C9D08114-BCD9-40F4-93F9-B8EFD2C40E3B}" type="slidenum">
              <a:rPr lang="id-ID"/>
              <a:pPr>
                <a:defRPr/>
              </a:pPr>
              <a:t>‹#›</a:t>
            </a:fld>
            <a:endParaRPr lang="id-ID" dirty="0"/>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BEF49943-BCF4-4175-8285-84829C1BA5E5}" type="slidenum">
              <a:rPr lang="id-ID"/>
              <a:pPr>
                <a:defRPr/>
              </a:pPr>
              <a:t>‹#›</a:t>
            </a:fld>
            <a:endParaRPr lang="id-ID"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0E788B1E-0246-460A-9F77-404E04AB64A9}" type="slidenum">
              <a:rPr lang="id-ID"/>
              <a:pPr>
                <a:defRPr/>
              </a:pPr>
              <a:t>‹#›</a:t>
            </a:fld>
            <a:endParaRPr lang="id-ID"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3CB9AD2-9076-442E-BF7C-76798B797A3B}" type="slidenum">
              <a:rPr lang="ru-RU"/>
              <a:pPr>
                <a:defRPr/>
              </a:pPr>
              <a:t>‹#›</a:t>
            </a:fld>
            <a:endParaRPr lang="ru-RU"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CE85C366-F07D-4290-A579-991BC6CB79C5}" type="slidenum">
              <a:rPr lang="id-ID"/>
              <a:pPr>
                <a:defRPr/>
              </a:pPr>
              <a:t>‹#›</a:t>
            </a:fld>
            <a:endParaRPr lang="id-ID"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5" y="128596"/>
            <a:ext cx="2227131"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128596"/>
            <a:ext cx="652145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AC8098C-B964-482B-83FC-0C224174A74F}" type="slidenum">
              <a:rPr lang="id-ID"/>
              <a:pPr>
                <a:defRPr/>
              </a:pPr>
              <a:t>‹#›</a:t>
            </a:fld>
            <a:endParaRPr lang="id-ID"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5" y="1600203"/>
            <a:ext cx="4373431"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8DEDAD0-BC2C-4E78-8998-EA6E78B84B22}" type="slidenum">
              <a:rPr lang="id-ID"/>
              <a:pPr>
                <a:defRPr/>
              </a:pPr>
              <a:t>‹#›</a:t>
            </a:fld>
            <a:endParaRPr lang="id-ID" dirty="0"/>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5" y="1600203"/>
            <a:ext cx="8913681" cy="4524375"/>
          </a:xfrm>
        </p:spPr>
        <p:txBody>
          <a:bodyPr/>
          <a:lstStyle/>
          <a:p>
            <a:pPr lvl="0"/>
            <a:r>
              <a:rPr lang="ru-RU" noProof="0" smtClean="0"/>
              <a:t>Вставка таблицы</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19/10/2023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C743901F-1B69-43D8-BF06-719361DE8AE4}" type="slidenum">
              <a:rPr lang="id-ID"/>
              <a:pPr>
                <a:defRPr/>
              </a:pPr>
              <a:t>‹#›</a:t>
            </a:fld>
            <a:endParaRPr lang="id-ID"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2">
    <p:spTree>
      <p:nvGrpSpPr>
        <p:cNvPr id="1" name=""/>
        <p:cNvGrpSpPr/>
        <p:nvPr/>
      </p:nvGrpSpPr>
      <p:grpSpPr>
        <a:xfrm>
          <a:off x="0" y="0"/>
          <a:ext cx="0" cy="0"/>
          <a:chOff x="0" y="0"/>
          <a:chExt cx="0" cy="0"/>
        </a:xfrm>
      </p:grpSpPr>
      <p:grpSp>
        <p:nvGrpSpPr>
          <p:cNvPr id="2" name="Group 35"/>
          <p:cNvGrpSpPr>
            <a:grpSpLocks/>
          </p:cNvGrpSpPr>
          <p:nvPr userDrawn="1"/>
        </p:nvGrpSpPr>
        <p:grpSpPr bwMode="auto">
          <a:xfrm>
            <a:off x="3568700" y="2989263"/>
            <a:ext cx="6783388" cy="4741862"/>
            <a:chOff x="3943629" y="1765230"/>
            <a:chExt cx="8733041" cy="6614959"/>
          </a:xfrm>
        </p:grpSpPr>
        <p:sp>
          <p:nvSpPr>
            <p:cNvPr id="3" name="Donut 3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3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3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48"/>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49"/>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0"/>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1"/>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2"/>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53"/>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54"/>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55"/>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56"/>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57"/>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58"/>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59"/>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0"/>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1"/>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62"/>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63"/>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lank-2">
    <p:spTree>
      <p:nvGrpSpPr>
        <p:cNvPr id="1" name=""/>
        <p:cNvGrpSpPr/>
        <p:nvPr/>
      </p:nvGrpSpPr>
      <p:grpSpPr>
        <a:xfrm>
          <a:off x="0" y="0"/>
          <a:ext cx="0" cy="0"/>
          <a:chOff x="0" y="0"/>
          <a:chExt cx="0" cy="0"/>
        </a:xfrm>
      </p:grpSpPr>
      <p:grpSp>
        <p:nvGrpSpPr>
          <p:cNvPr id="2" name="Group 57"/>
          <p:cNvGrpSpPr>
            <a:grpSpLocks/>
          </p:cNvGrpSpPr>
          <p:nvPr userDrawn="1"/>
        </p:nvGrpSpPr>
        <p:grpSpPr bwMode="auto">
          <a:xfrm>
            <a:off x="3568700" y="2989263"/>
            <a:ext cx="6783388" cy="4741862"/>
            <a:chOff x="3943629" y="1765230"/>
            <a:chExt cx="8733041" cy="6614959"/>
          </a:xfrm>
        </p:grpSpPr>
        <p:sp>
          <p:nvSpPr>
            <p:cNvPr id="3" name="Donut 5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63"/>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4"/>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5"/>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6"/>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7"/>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8"/>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9"/>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70"/>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1"/>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9"/>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90"/>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91"/>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2"/>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3"/>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4"/>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5"/>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6"/>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7"/>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8"/>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99"/>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100"/>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32340E1F-944D-4BD8-B7A8-2F7A03848B64}"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101"/>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104"/>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107"/>
          <p:cNvGrpSpPr>
            <a:grpSpLocks/>
          </p:cNvGrpSpPr>
          <p:nvPr userDrawn="1"/>
        </p:nvGrpSpPr>
        <p:grpSpPr bwMode="auto">
          <a:xfrm>
            <a:off x="300038" y="6502400"/>
            <a:ext cx="630237" cy="277813"/>
            <a:chOff x="404977" y="6383122"/>
            <a:chExt cx="582646" cy="276999"/>
          </a:xfrm>
        </p:grpSpPr>
        <p:sp>
          <p:nvSpPr>
            <p:cNvPr id="40" name="TextBox 108"/>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1" name="Group 109"/>
            <p:cNvGrpSpPr>
              <a:grpSpLocks/>
            </p:cNvGrpSpPr>
            <p:nvPr/>
          </p:nvGrpSpPr>
          <p:grpSpPr bwMode="auto">
            <a:xfrm>
              <a:off x="404977" y="6417947"/>
              <a:ext cx="181985" cy="188360"/>
              <a:chOff x="4573215" y="2257377"/>
              <a:chExt cx="841941" cy="871393"/>
            </a:xfrm>
          </p:grpSpPr>
          <p:sp>
            <p:nvSpPr>
              <p:cNvPr id="42" name="Oval 110"/>
              <p:cNvSpPr/>
              <p:nvPr/>
            </p:nvSpPr>
            <p:spPr>
              <a:xfrm>
                <a:off x="4573215" y="2542961"/>
                <a:ext cx="590715"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1"/>
              <p:cNvSpPr/>
              <p:nvPr/>
            </p:nvSpPr>
            <p:spPr>
              <a:xfrm>
                <a:off x="4824437" y="2542961"/>
                <a:ext cx="590719"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12"/>
              <p:cNvSpPr/>
              <p:nvPr/>
            </p:nvSpPr>
            <p:spPr>
              <a:xfrm>
                <a:off x="4695432" y="2257377"/>
                <a:ext cx="597507"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5" name="Group 113"/>
          <p:cNvGrpSpPr>
            <a:grpSpLocks/>
          </p:cNvGrpSpPr>
          <p:nvPr userDrawn="1"/>
        </p:nvGrpSpPr>
        <p:grpSpPr bwMode="auto">
          <a:xfrm rot="-5400000">
            <a:off x="373063" y="2154238"/>
            <a:ext cx="384175" cy="53975"/>
            <a:chOff x="2013527" y="1616364"/>
            <a:chExt cx="576928" cy="101600"/>
          </a:xfrm>
        </p:grpSpPr>
        <p:sp>
          <p:nvSpPr>
            <p:cNvPr id="46" name="Oval 114"/>
            <p:cNvSpPr/>
            <p:nvPr userDrawn="1"/>
          </p:nvSpPr>
          <p:spPr>
            <a:xfrm>
              <a:off x="2049289" y="1616365"/>
              <a:ext cx="102511"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5"/>
            <p:cNvSpPr/>
            <p:nvPr userDrawn="1"/>
          </p:nvSpPr>
          <p:spPr>
            <a:xfrm>
              <a:off x="2132727" y="1616364"/>
              <a:ext cx="100128"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6"/>
            <p:cNvSpPr/>
            <p:nvPr userDrawn="1"/>
          </p:nvSpPr>
          <p:spPr>
            <a:xfrm>
              <a:off x="2251927" y="1616364"/>
              <a:ext cx="100128"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7"/>
            <p:cNvSpPr/>
            <p:nvPr userDrawn="1"/>
          </p:nvSpPr>
          <p:spPr>
            <a:xfrm>
              <a:off x="2371127" y="1616364"/>
              <a:ext cx="100128"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0" name="Oval 118"/>
            <p:cNvSpPr/>
            <p:nvPr userDrawn="1"/>
          </p:nvSpPr>
          <p:spPr>
            <a:xfrm>
              <a:off x="2523703" y="1616364"/>
              <a:ext cx="10251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grpSp>
        <p:nvGrpSpPr>
          <p:cNvPr id="2" name="Group 53"/>
          <p:cNvGrpSpPr>
            <a:grpSpLocks/>
          </p:cNvGrpSpPr>
          <p:nvPr userDrawn="1"/>
        </p:nvGrpSpPr>
        <p:grpSpPr bwMode="auto">
          <a:xfrm>
            <a:off x="3568700" y="2989263"/>
            <a:ext cx="6783388" cy="4741862"/>
            <a:chOff x="3943629" y="1765230"/>
            <a:chExt cx="8733041" cy="6614959"/>
          </a:xfrm>
        </p:grpSpPr>
        <p:sp>
          <p:nvSpPr>
            <p:cNvPr id="3" name="Donut 5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5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6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6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0"/>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1"/>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2"/>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3"/>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4"/>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5"/>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6"/>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7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7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8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8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8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8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8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8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8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8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8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7CCA577D-F636-4F77-894A-FFC600C02E2B}"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89"/>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92"/>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95"/>
          <p:cNvGrpSpPr>
            <a:grpSpLocks/>
          </p:cNvGrpSpPr>
          <p:nvPr userDrawn="1"/>
        </p:nvGrpSpPr>
        <p:grpSpPr bwMode="auto">
          <a:xfrm>
            <a:off x="300038" y="6502400"/>
            <a:ext cx="630237" cy="277813"/>
            <a:chOff x="404977" y="6383122"/>
            <a:chExt cx="582646" cy="276999"/>
          </a:xfrm>
        </p:grpSpPr>
        <p:sp>
          <p:nvSpPr>
            <p:cNvPr id="40" name="TextBox 9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1" name="Group 97"/>
            <p:cNvGrpSpPr>
              <a:grpSpLocks/>
            </p:cNvGrpSpPr>
            <p:nvPr/>
          </p:nvGrpSpPr>
          <p:grpSpPr bwMode="auto">
            <a:xfrm>
              <a:off x="404977" y="6417947"/>
              <a:ext cx="181985" cy="188360"/>
              <a:chOff x="4573215" y="2257377"/>
              <a:chExt cx="841941" cy="871393"/>
            </a:xfrm>
          </p:grpSpPr>
          <p:sp>
            <p:nvSpPr>
              <p:cNvPr id="42" name="Oval 98"/>
              <p:cNvSpPr/>
              <p:nvPr/>
            </p:nvSpPr>
            <p:spPr>
              <a:xfrm>
                <a:off x="4573215" y="2542961"/>
                <a:ext cx="590715"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9"/>
              <p:cNvSpPr/>
              <p:nvPr/>
            </p:nvSpPr>
            <p:spPr>
              <a:xfrm>
                <a:off x="4824437" y="2542961"/>
                <a:ext cx="590719"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00"/>
              <p:cNvSpPr/>
              <p:nvPr/>
            </p:nvSpPr>
            <p:spPr>
              <a:xfrm>
                <a:off x="4695432" y="2257377"/>
                <a:ext cx="597507"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93C8EF20-AACD-4C16-8119-2F33FC744899}"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0"/>
          <p:cNvGrpSpPr>
            <a:grpSpLocks/>
          </p:cNvGrpSpPr>
          <p:nvPr userDrawn="1"/>
        </p:nvGrpSpPr>
        <p:grpSpPr bwMode="auto">
          <a:xfrm>
            <a:off x="300038" y="6502400"/>
            <a:ext cx="630237" cy="277813"/>
            <a:chOff x="404977" y="6383122"/>
            <a:chExt cx="582646" cy="276999"/>
          </a:xfrm>
        </p:grpSpPr>
        <p:sp>
          <p:nvSpPr>
            <p:cNvPr id="33" name="TextBox 81"/>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34" name="Group 82"/>
            <p:cNvGrpSpPr>
              <a:grpSpLocks/>
            </p:cNvGrpSpPr>
            <p:nvPr/>
          </p:nvGrpSpPr>
          <p:grpSpPr bwMode="auto">
            <a:xfrm>
              <a:off x="404977" y="6417947"/>
              <a:ext cx="181985" cy="188360"/>
              <a:chOff x="4573215" y="2257377"/>
              <a:chExt cx="841941" cy="871393"/>
            </a:xfrm>
          </p:grpSpPr>
          <p:sp>
            <p:nvSpPr>
              <p:cNvPr id="35" name="Oval 83"/>
              <p:cNvSpPr/>
              <p:nvPr/>
            </p:nvSpPr>
            <p:spPr>
              <a:xfrm>
                <a:off x="4573215" y="2542961"/>
                <a:ext cx="590715"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6" name="Oval 84"/>
              <p:cNvSpPr/>
              <p:nvPr/>
            </p:nvSpPr>
            <p:spPr>
              <a:xfrm>
                <a:off x="4824437" y="2542961"/>
                <a:ext cx="590719"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7" name="Oval 85"/>
              <p:cNvSpPr/>
              <p:nvPr/>
            </p:nvSpPr>
            <p:spPr>
              <a:xfrm>
                <a:off x="4695432" y="2257377"/>
                <a:ext cx="597507"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38" name="Group 86"/>
          <p:cNvGrpSpPr>
            <a:grpSpLocks/>
          </p:cNvGrpSpPr>
          <p:nvPr userDrawn="1"/>
        </p:nvGrpSpPr>
        <p:grpSpPr bwMode="auto">
          <a:xfrm rot="-5400000">
            <a:off x="373857" y="1475581"/>
            <a:ext cx="382588" cy="53975"/>
            <a:chOff x="2013527" y="1616364"/>
            <a:chExt cx="576928" cy="101600"/>
          </a:xfrm>
        </p:grpSpPr>
        <p:sp>
          <p:nvSpPr>
            <p:cNvPr id="39" name="Oval 87"/>
            <p:cNvSpPr/>
            <p:nvPr userDrawn="1"/>
          </p:nvSpPr>
          <p:spPr>
            <a:xfrm>
              <a:off x="1977619"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88"/>
            <p:cNvSpPr/>
            <p:nvPr userDrawn="1"/>
          </p:nvSpPr>
          <p:spPr>
            <a:xfrm>
              <a:off x="2097313"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Oval 89"/>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2" name="Oval 90"/>
            <p:cNvSpPr/>
            <p:nvPr userDrawn="1"/>
          </p:nvSpPr>
          <p:spPr>
            <a:xfrm>
              <a:off x="2334307"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3" name="Oval 91"/>
            <p:cNvSpPr/>
            <p:nvPr userDrawn="1"/>
          </p:nvSpPr>
          <p:spPr>
            <a:xfrm>
              <a:off x="2454002"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grpSp>
        <p:nvGrpSpPr>
          <p:cNvPr id="2" name="Group 56"/>
          <p:cNvGrpSpPr>
            <a:grpSpLocks/>
          </p:cNvGrpSpPr>
          <p:nvPr userDrawn="1"/>
        </p:nvGrpSpPr>
        <p:grpSpPr bwMode="auto">
          <a:xfrm>
            <a:off x="3568700" y="2989263"/>
            <a:ext cx="6783388" cy="4741862"/>
            <a:chOff x="3943629" y="1765230"/>
            <a:chExt cx="8733041" cy="6614959"/>
          </a:xfrm>
        </p:grpSpPr>
        <p:sp>
          <p:nvSpPr>
            <p:cNvPr id="3" name="Donut 57"/>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8"/>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9"/>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3"/>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4"/>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5"/>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6"/>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7"/>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8"/>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9"/>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0"/>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80"/>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8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8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9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2E25CE0F-FE6E-4C39-B30A-E4B162988214}"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99"/>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102"/>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105"/>
          <p:cNvGrpSpPr>
            <a:grpSpLocks/>
          </p:cNvGrpSpPr>
          <p:nvPr userDrawn="1"/>
        </p:nvGrpSpPr>
        <p:grpSpPr bwMode="auto">
          <a:xfrm>
            <a:off x="300038" y="6502400"/>
            <a:ext cx="630237" cy="277813"/>
            <a:chOff x="404977" y="6383122"/>
            <a:chExt cx="582646" cy="276999"/>
          </a:xfrm>
        </p:grpSpPr>
        <p:sp>
          <p:nvSpPr>
            <p:cNvPr id="39" name="TextBox 10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0" name="Group 107"/>
            <p:cNvGrpSpPr>
              <a:grpSpLocks/>
            </p:cNvGrpSpPr>
            <p:nvPr/>
          </p:nvGrpSpPr>
          <p:grpSpPr bwMode="auto">
            <a:xfrm>
              <a:off x="404977" y="6417947"/>
              <a:ext cx="181985" cy="188360"/>
              <a:chOff x="4573215" y="2257377"/>
              <a:chExt cx="841941" cy="871393"/>
            </a:xfrm>
          </p:grpSpPr>
          <p:sp>
            <p:nvSpPr>
              <p:cNvPr id="41" name="Oval 108"/>
              <p:cNvSpPr/>
              <p:nvPr/>
            </p:nvSpPr>
            <p:spPr>
              <a:xfrm>
                <a:off x="4573215" y="2542961"/>
                <a:ext cx="590715"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109"/>
              <p:cNvSpPr/>
              <p:nvPr/>
            </p:nvSpPr>
            <p:spPr>
              <a:xfrm>
                <a:off x="4824437" y="2542961"/>
                <a:ext cx="590719"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0"/>
              <p:cNvSpPr/>
              <p:nvPr/>
            </p:nvSpPr>
            <p:spPr>
              <a:xfrm>
                <a:off x="4695432" y="2257377"/>
                <a:ext cx="597507"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4" name="Group 111"/>
          <p:cNvGrpSpPr>
            <a:grpSpLocks/>
          </p:cNvGrpSpPr>
          <p:nvPr userDrawn="1"/>
        </p:nvGrpSpPr>
        <p:grpSpPr bwMode="auto">
          <a:xfrm rot="-5400000">
            <a:off x="373857" y="1475581"/>
            <a:ext cx="382588" cy="53975"/>
            <a:chOff x="2013527" y="1616364"/>
            <a:chExt cx="576928" cy="101600"/>
          </a:xfrm>
        </p:grpSpPr>
        <p:sp>
          <p:nvSpPr>
            <p:cNvPr id="45" name="Oval 112"/>
            <p:cNvSpPr/>
            <p:nvPr userDrawn="1"/>
          </p:nvSpPr>
          <p:spPr>
            <a:xfrm>
              <a:off x="1977619"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13"/>
            <p:cNvSpPr/>
            <p:nvPr userDrawn="1"/>
          </p:nvSpPr>
          <p:spPr>
            <a:xfrm>
              <a:off x="2097313"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4"/>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5"/>
            <p:cNvSpPr/>
            <p:nvPr userDrawn="1"/>
          </p:nvSpPr>
          <p:spPr>
            <a:xfrm>
              <a:off x="2334307"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6"/>
            <p:cNvSpPr/>
            <p:nvPr userDrawn="1"/>
          </p:nvSpPr>
          <p:spPr>
            <a:xfrm>
              <a:off x="2454002"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1E4D5CF-9069-459E-9458-D63F2F7ED539}" type="slidenum">
              <a:rPr lang="ru-RU"/>
              <a:pPr>
                <a:defRPr/>
              </a:pPr>
              <a:t>‹#›</a:t>
            </a:fld>
            <a:endParaRPr lang="ru-RU"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D9A56143-A478-4B4C-BED7-7E734B426F83}"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74"/>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89"/>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92"/>
          <p:cNvGrpSpPr>
            <a:grpSpLocks/>
          </p:cNvGrpSpPr>
          <p:nvPr userDrawn="1"/>
        </p:nvGrpSpPr>
        <p:grpSpPr bwMode="auto">
          <a:xfrm>
            <a:off x="300038" y="6502400"/>
            <a:ext cx="630237" cy="277813"/>
            <a:chOff x="404977" y="6383122"/>
            <a:chExt cx="582646" cy="276999"/>
          </a:xfrm>
        </p:grpSpPr>
        <p:sp>
          <p:nvSpPr>
            <p:cNvPr id="39" name="TextBox 93"/>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sz="1200" b="0" dirty="0">
                  <a:solidFill>
                    <a:prstClr val="white">
                      <a:lumMod val="50000"/>
                    </a:prstClr>
                  </a:solidFill>
                  <a:latin typeface="Raleway" panose="020B0003030101060003" pitchFamily="34" charset="0"/>
                  <a:cs typeface="+mn-cs"/>
                </a:rPr>
                <a:t>MOST</a:t>
              </a:r>
            </a:p>
          </p:txBody>
        </p:sp>
        <p:grpSp>
          <p:nvGrpSpPr>
            <p:cNvPr id="40" name="Group 94"/>
            <p:cNvGrpSpPr>
              <a:grpSpLocks/>
            </p:cNvGrpSpPr>
            <p:nvPr/>
          </p:nvGrpSpPr>
          <p:grpSpPr bwMode="auto">
            <a:xfrm>
              <a:off x="404977" y="6417947"/>
              <a:ext cx="181985" cy="188360"/>
              <a:chOff x="4573215" y="2257377"/>
              <a:chExt cx="841941" cy="871393"/>
            </a:xfrm>
          </p:grpSpPr>
          <p:sp>
            <p:nvSpPr>
              <p:cNvPr id="41" name="Oval 96"/>
              <p:cNvSpPr/>
              <p:nvPr/>
            </p:nvSpPr>
            <p:spPr>
              <a:xfrm>
                <a:off x="4573215" y="2542961"/>
                <a:ext cx="590715"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97"/>
              <p:cNvSpPr/>
              <p:nvPr/>
            </p:nvSpPr>
            <p:spPr>
              <a:xfrm>
                <a:off x="4824437" y="2542961"/>
                <a:ext cx="590719"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8"/>
              <p:cNvSpPr/>
              <p:nvPr/>
            </p:nvSpPr>
            <p:spPr>
              <a:xfrm>
                <a:off x="4695432" y="2257377"/>
                <a:ext cx="597507" cy="58580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lank-2">
    <p:spTree>
      <p:nvGrpSpPr>
        <p:cNvPr id="1" name=""/>
        <p:cNvGrpSpPr/>
        <p:nvPr/>
      </p:nvGrpSpPr>
      <p:grpSpPr>
        <a:xfrm>
          <a:off x="0" y="0"/>
          <a:ext cx="0" cy="0"/>
          <a:chOff x="0" y="0"/>
          <a:chExt cx="0" cy="0"/>
        </a:xfrm>
      </p:grpSpPr>
      <p:grpSp>
        <p:nvGrpSpPr>
          <p:cNvPr id="2" name="Group 99"/>
          <p:cNvGrpSpPr>
            <a:grpSpLocks/>
          </p:cNvGrpSpPr>
          <p:nvPr userDrawn="1"/>
        </p:nvGrpSpPr>
        <p:grpSpPr bwMode="auto">
          <a:xfrm rot="-5400000">
            <a:off x="373857" y="1459706"/>
            <a:ext cx="382588" cy="53975"/>
            <a:chOff x="2013527" y="1616364"/>
            <a:chExt cx="576928" cy="101600"/>
          </a:xfrm>
        </p:grpSpPr>
        <p:sp>
          <p:nvSpPr>
            <p:cNvPr id="3" name="Oval 100"/>
            <p:cNvSpPr/>
            <p:nvPr userDrawn="1"/>
          </p:nvSpPr>
          <p:spPr>
            <a:xfrm>
              <a:off x="1977619" y="1616363"/>
              <a:ext cx="100543"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01"/>
            <p:cNvSpPr/>
            <p:nvPr userDrawn="1"/>
          </p:nvSpPr>
          <p:spPr>
            <a:xfrm>
              <a:off x="2097313" y="1616363"/>
              <a:ext cx="100543"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02"/>
            <p:cNvSpPr/>
            <p:nvPr userDrawn="1"/>
          </p:nvSpPr>
          <p:spPr>
            <a:xfrm>
              <a:off x="2250523" y="1616364"/>
              <a:ext cx="102936"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03"/>
            <p:cNvSpPr/>
            <p:nvPr userDrawn="1"/>
          </p:nvSpPr>
          <p:spPr>
            <a:xfrm>
              <a:off x="2334307" y="1616363"/>
              <a:ext cx="100543"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04"/>
            <p:cNvSpPr/>
            <p:nvPr userDrawn="1"/>
          </p:nvSpPr>
          <p:spPr>
            <a:xfrm>
              <a:off x="2454002" y="1616363"/>
              <a:ext cx="100543"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8" name="Oval 105"/>
          <p:cNvSpPr/>
          <p:nvPr userDrawn="1"/>
        </p:nvSpPr>
        <p:spPr>
          <a:xfrm>
            <a:off x="1181100" y="1285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6"/>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07"/>
          <p:cNvSpPr/>
          <p:nvPr userDrawn="1"/>
        </p:nvSpPr>
        <p:spPr>
          <a:xfrm>
            <a:off x="2147888" y="944563"/>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08"/>
          <p:cNvSpPr/>
          <p:nvPr userDrawn="1"/>
        </p:nvSpPr>
        <p:spPr>
          <a:xfrm>
            <a:off x="5230813" y="2174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2" name="Oval 109"/>
          <p:cNvSpPr/>
          <p:nvPr userDrawn="1"/>
        </p:nvSpPr>
        <p:spPr>
          <a:xfrm>
            <a:off x="6384925" y="33448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10"/>
          <p:cNvSpPr/>
          <p:nvPr userDrawn="1"/>
        </p:nvSpPr>
        <p:spPr>
          <a:xfrm>
            <a:off x="4846638" y="3024188"/>
            <a:ext cx="1001712" cy="12334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Oval 111"/>
          <p:cNvSpPr/>
          <p:nvPr userDrawn="1"/>
        </p:nvSpPr>
        <p:spPr>
          <a:xfrm>
            <a:off x="7654925" y="-71438"/>
            <a:ext cx="1109663"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5" name="Oval 112"/>
          <p:cNvSpPr/>
          <p:nvPr userDrawn="1"/>
        </p:nvSpPr>
        <p:spPr>
          <a:xfrm>
            <a:off x="8326438" y="5127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6" name="Oval 113"/>
          <p:cNvSpPr/>
          <p:nvPr userDrawn="1"/>
        </p:nvSpPr>
        <p:spPr>
          <a:xfrm>
            <a:off x="812800" y="5280025"/>
            <a:ext cx="609600" cy="7508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7" name="Oval 114"/>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8" name="Group 115"/>
          <p:cNvGrpSpPr>
            <a:grpSpLocks/>
          </p:cNvGrpSpPr>
          <p:nvPr userDrawn="1"/>
        </p:nvGrpSpPr>
        <p:grpSpPr bwMode="auto">
          <a:xfrm>
            <a:off x="3203575" y="1565275"/>
            <a:ext cx="7096125" cy="6615113"/>
            <a:chOff x="3943629" y="1765230"/>
            <a:chExt cx="8733041" cy="6614959"/>
          </a:xfrm>
        </p:grpSpPr>
        <p:sp>
          <p:nvSpPr>
            <p:cNvPr id="19" name="Donut 116"/>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0" name="Donut 117"/>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18"/>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Donut 119"/>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20"/>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1"/>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Oval 122"/>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6" name="Donut 123"/>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4"/>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5"/>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6"/>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Donut 127"/>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1" name="Donut 128"/>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2" name="Donut 129"/>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30"/>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31"/>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2"/>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3"/>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4"/>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Donut 135"/>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9" name="Donut 136"/>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0" name="Oval 137"/>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Donut 138"/>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2" name="Donut 139"/>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3" name="Donut 140"/>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4" name="Oval 141"/>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5" name="Oval 142"/>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43"/>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7"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ABD6860E-B0E4-461D-AB60-5CBB429FB20B}"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8" name="Group 145"/>
          <p:cNvGrpSpPr/>
          <p:nvPr userDrawn="1"/>
        </p:nvGrpSpPr>
        <p:grpSpPr>
          <a:xfrm>
            <a:off x="9556175" y="6559236"/>
            <a:ext cx="232172" cy="220663"/>
            <a:chOff x="7015550" y="2614882"/>
            <a:chExt cx="214313" cy="220663"/>
          </a:xfrm>
          <a:solidFill>
            <a:schemeClr val="bg1"/>
          </a:solidFill>
        </p:grpSpPr>
        <p:sp>
          <p:nvSpPr>
            <p:cNvPr id="49"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0"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1" name="Group 148"/>
          <p:cNvGrpSpPr/>
          <p:nvPr userDrawn="1"/>
        </p:nvGrpSpPr>
        <p:grpSpPr>
          <a:xfrm>
            <a:off x="9083105" y="6559236"/>
            <a:ext cx="232172" cy="220663"/>
            <a:chOff x="7395183" y="3832633"/>
            <a:chExt cx="214313" cy="220663"/>
          </a:xfrm>
          <a:solidFill>
            <a:schemeClr val="bg1"/>
          </a:solidFill>
        </p:grpSpPr>
        <p:sp>
          <p:nvSpPr>
            <p:cNvPr id="52"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3"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Blank-2">
    <p:spTree>
      <p:nvGrpSpPr>
        <p:cNvPr id="1" name=""/>
        <p:cNvGrpSpPr/>
        <p:nvPr/>
      </p:nvGrpSpPr>
      <p:grpSpPr>
        <a:xfrm>
          <a:off x="0" y="0"/>
          <a:ext cx="0" cy="0"/>
          <a:chOff x="0" y="0"/>
          <a:chExt cx="0" cy="0"/>
        </a:xfrm>
      </p:grpSpPr>
      <p:sp>
        <p:nvSpPr>
          <p:cNvPr id="2" name="Oval 137"/>
          <p:cNvSpPr/>
          <p:nvPr userDrawn="1"/>
        </p:nvSpPr>
        <p:spPr>
          <a:xfrm>
            <a:off x="1746250" y="197802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 name="Oval 138"/>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39"/>
          <p:cNvSpPr/>
          <p:nvPr userDrawn="1"/>
        </p:nvSpPr>
        <p:spPr>
          <a:xfrm>
            <a:off x="2105025" y="17351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40"/>
          <p:cNvSpPr/>
          <p:nvPr userDrawn="1"/>
        </p:nvSpPr>
        <p:spPr>
          <a:xfrm>
            <a:off x="3673475" y="1052513"/>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41"/>
          <p:cNvSpPr/>
          <p:nvPr userDrawn="1"/>
        </p:nvSpPr>
        <p:spPr>
          <a:xfrm>
            <a:off x="5035550" y="209391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42"/>
          <p:cNvSpPr/>
          <p:nvPr userDrawn="1"/>
        </p:nvSpPr>
        <p:spPr>
          <a:xfrm>
            <a:off x="5230813" y="2066925"/>
            <a:ext cx="1001712" cy="12319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8" name="Oval 143"/>
          <p:cNvSpPr/>
          <p:nvPr userDrawn="1"/>
        </p:nvSpPr>
        <p:spPr>
          <a:xfrm>
            <a:off x="7654925" y="17287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44"/>
          <p:cNvSpPr/>
          <p:nvPr userDrawn="1"/>
        </p:nvSpPr>
        <p:spPr>
          <a:xfrm>
            <a:off x="8039100" y="1216025"/>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45"/>
          <p:cNvSpPr/>
          <p:nvPr userDrawn="1"/>
        </p:nvSpPr>
        <p:spPr>
          <a:xfrm>
            <a:off x="1746250" y="4984750"/>
            <a:ext cx="609600" cy="7493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46"/>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2" name="Group 147"/>
          <p:cNvGrpSpPr>
            <a:grpSpLocks/>
          </p:cNvGrpSpPr>
          <p:nvPr userDrawn="1"/>
        </p:nvGrpSpPr>
        <p:grpSpPr bwMode="auto">
          <a:xfrm>
            <a:off x="3203575" y="1565275"/>
            <a:ext cx="7096125" cy="6615113"/>
            <a:chOff x="3943629" y="1765230"/>
            <a:chExt cx="8733041" cy="6614959"/>
          </a:xfrm>
        </p:grpSpPr>
        <p:sp>
          <p:nvSpPr>
            <p:cNvPr id="13" name="Donut 148"/>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4" name="Donut 149"/>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50"/>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51"/>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52"/>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53"/>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54"/>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Donut 155"/>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56"/>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Oval 157"/>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3" name="Oval 158"/>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4" name="Donut 159"/>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5" name="Donut 160"/>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61"/>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62"/>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63"/>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64"/>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65"/>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1" name="Oval 166"/>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Donut 167"/>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68"/>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69"/>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Donut 170"/>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6" name="Donut 171"/>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7" name="Donut 172"/>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8" name="Oval 173"/>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74"/>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75"/>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1" name="Oval 176"/>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84BF39B9-6404-483D-BDFC-6D96A2617760}"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2" name="Group 177"/>
          <p:cNvGrpSpPr/>
          <p:nvPr userDrawn="1"/>
        </p:nvGrpSpPr>
        <p:grpSpPr>
          <a:xfrm>
            <a:off x="9556175" y="6559236"/>
            <a:ext cx="232172" cy="220663"/>
            <a:chOff x="7015550" y="2614882"/>
            <a:chExt cx="214313" cy="220663"/>
          </a:xfrm>
          <a:solidFill>
            <a:schemeClr val="bg1"/>
          </a:solidFill>
        </p:grpSpPr>
        <p:sp>
          <p:nvSpPr>
            <p:cNvPr id="4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45" name="Group 180"/>
          <p:cNvGrpSpPr/>
          <p:nvPr userDrawn="1"/>
        </p:nvGrpSpPr>
        <p:grpSpPr>
          <a:xfrm>
            <a:off x="9083105" y="6559236"/>
            <a:ext cx="232172" cy="220663"/>
            <a:chOff x="7395183" y="3832633"/>
            <a:chExt cx="214313" cy="220663"/>
          </a:xfrm>
          <a:solidFill>
            <a:schemeClr val="bg1"/>
          </a:solidFill>
        </p:grpSpPr>
        <p:sp>
          <p:nvSpPr>
            <p:cNvPr id="4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Blank-2">
    <p:spTree>
      <p:nvGrpSpPr>
        <p:cNvPr id="1" name=""/>
        <p:cNvGrpSpPr/>
        <p:nvPr/>
      </p:nvGrpSpPr>
      <p:grpSpPr>
        <a:xfrm>
          <a:off x="0" y="0"/>
          <a:ext cx="0" cy="0"/>
          <a:chOff x="0" y="0"/>
          <a:chExt cx="0" cy="0"/>
        </a:xfrm>
      </p:grpSpPr>
      <p:grpSp>
        <p:nvGrpSpPr>
          <p:cNvPr id="2" name="Group 98"/>
          <p:cNvGrpSpPr>
            <a:grpSpLocks/>
          </p:cNvGrpSpPr>
          <p:nvPr userDrawn="1"/>
        </p:nvGrpSpPr>
        <p:grpSpPr bwMode="auto">
          <a:xfrm>
            <a:off x="3203575" y="1565275"/>
            <a:ext cx="7096125" cy="6615113"/>
            <a:chOff x="3943629" y="1765230"/>
            <a:chExt cx="8733041" cy="6614959"/>
          </a:xfrm>
        </p:grpSpPr>
        <p:sp>
          <p:nvSpPr>
            <p:cNvPr id="3" name="Donut 99"/>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100"/>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101"/>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2"/>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03"/>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04"/>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5"/>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06"/>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07"/>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08"/>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09"/>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10"/>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11"/>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12"/>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13"/>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14"/>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15"/>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116"/>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117"/>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118"/>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19"/>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0"/>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121"/>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22"/>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3"/>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4"/>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5"/>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26"/>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31" name="Oval 127"/>
          <p:cNvSpPr/>
          <p:nvPr userDrawn="1"/>
        </p:nvSpPr>
        <p:spPr>
          <a:xfrm>
            <a:off x="436563" y="114300"/>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Oval 128"/>
          <p:cNvSpPr/>
          <p:nvPr userDrawn="1"/>
        </p:nvSpPr>
        <p:spPr>
          <a:xfrm>
            <a:off x="647700" y="1460500"/>
            <a:ext cx="688975" cy="84931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3" name="Oval 129"/>
          <p:cNvSpPr/>
          <p:nvPr userDrawn="1"/>
        </p:nvSpPr>
        <p:spPr>
          <a:xfrm>
            <a:off x="2287588" y="6048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130"/>
          <p:cNvSpPr/>
          <p:nvPr userDrawn="1"/>
        </p:nvSpPr>
        <p:spPr>
          <a:xfrm>
            <a:off x="6235700" y="21859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1"/>
          <p:cNvSpPr/>
          <p:nvPr userDrawn="1"/>
        </p:nvSpPr>
        <p:spPr>
          <a:xfrm>
            <a:off x="4538663" y="3317875"/>
            <a:ext cx="542925" cy="66675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2"/>
          <p:cNvSpPr/>
          <p:nvPr userDrawn="1"/>
        </p:nvSpPr>
        <p:spPr>
          <a:xfrm>
            <a:off x="3795713" y="3076575"/>
            <a:ext cx="1000125" cy="12334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3"/>
          <p:cNvSpPr/>
          <p:nvPr userDrawn="1"/>
        </p:nvSpPr>
        <p:spPr>
          <a:xfrm>
            <a:off x="5762625" y="-1174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Oval 134"/>
          <p:cNvSpPr/>
          <p:nvPr userDrawn="1"/>
        </p:nvSpPr>
        <p:spPr>
          <a:xfrm>
            <a:off x="7123113" y="2451100"/>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35"/>
          <p:cNvSpPr/>
          <p:nvPr userDrawn="1"/>
        </p:nvSpPr>
        <p:spPr>
          <a:xfrm>
            <a:off x="1489075" y="5103813"/>
            <a:ext cx="609600" cy="7508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36"/>
          <p:cNvSpPr/>
          <p:nvPr userDrawn="1"/>
        </p:nvSpPr>
        <p:spPr>
          <a:xfrm>
            <a:off x="1808163" y="3951288"/>
            <a:ext cx="290512" cy="35877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Rectangle 13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prstClr val="black">
                    <a:lumMod val="85000"/>
                    <a:lumOff val="15000"/>
                  </a:prstClr>
                </a:solidFill>
                <a:latin typeface="Calibri" panose="020F0502020204030204"/>
                <a:cs typeface="+mn-cs"/>
              </a:rPr>
              <a:t>www.CompanyName.com</a:t>
            </a:r>
            <a:endParaRPr lang="id-ID" sz="788" b="0" dirty="0">
              <a:solidFill>
                <a:prstClr val="black">
                  <a:lumMod val="85000"/>
                  <a:lumOff val="15000"/>
                </a:prstClr>
              </a:solidFill>
              <a:latin typeface="Calibri" panose="020F0502020204030204"/>
              <a:cs typeface="+mn-cs"/>
            </a:endParaRPr>
          </a:p>
          <a:p>
            <a:pPr algn="ctr" fontAlgn="auto">
              <a:spcBef>
                <a:spcPts val="0"/>
              </a:spcBef>
              <a:spcAft>
                <a:spcPts val="0"/>
              </a:spcAft>
              <a:defRPr/>
            </a:pPr>
            <a:r>
              <a:rPr lang="en-US" sz="675" b="0" dirty="0">
                <a:solidFill>
                  <a:prstClr val="white"/>
                </a:solidFill>
                <a:latin typeface="Calibri" panose="020F0502020204030204"/>
                <a:cs typeface="+mn-cs"/>
              </a:rPr>
              <a:t>© 2020 </a:t>
            </a:r>
            <a:r>
              <a:rPr lang="en-US" sz="675" b="0" dirty="0" err="1">
                <a:solidFill>
                  <a:prstClr val="white"/>
                </a:solidFill>
                <a:latin typeface="Calibri" panose="020F0502020204030204"/>
                <a:cs typeface="+mn-cs"/>
              </a:rPr>
              <a:t>Companyname</a:t>
            </a:r>
            <a:r>
              <a:rPr lang="en-US" sz="675" b="0" dirty="0">
                <a:solidFill>
                  <a:prstClr val="white"/>
                </a:solidFill>
                <a:latin typeface="Calibri" panose="020F0502020204030204"/>
                <a:cs typeface="+mn-cs"/>
              </a:rPr>
              <a:t> </a:t>
            </a:r>
            <a:r>
              <a:rPr lang="id-ID" sz="675" b="0" dirty="0">
                <a:solidFill>
                  <a:prstClr val="white"/>
                </a:solidFill>
                <a:latin typeface="Calibri" panose="020F0502020204030204"/>
                <a:cs typeface="+mn-cs"/>
              </a:rPr>
              <a:t>PowerPoint Business </a:t>
            </a:r>
            <a:r>
              <a:rPr lang="en-US" sz="675" b="0" dirty="0">
                <a:solidFill>
                  <a:prstClr val="white"/>
                </a:solidFill>
                <a:latin typeface="Calibri" panose="020F0502020204030204"/>
                <a:cs typeface="+mn-cs"/>
              </a:rPr>
              <a:t>Theme. All Rights Reserved. </a:t>
            </a:r>
            <a:endParaRPr lang="id-ID" sz="675" b="0" dirty="0">
              <a:solidFill>
                <a:prstClr val="white"/>
              </a:solidFill>
              <a:latin typeface="Calibri" panose="020F0502020204030204"/>
              <a:cs typeface="+mn-cs"/>
            </a:endParaRPr>
          </a:p>
        </p:txBody>
      </p:sp>
      <p:grpSp>
        <p:nvGrpSpPr>
          <p:cNvPr id="42" name="Group 138"/>
          <p:cNvGrpSpPr>
            <a:grpSpLocks/>
          </p:cNvGrpSpPr>
          <p:nvPr userDrawn="1"/>
        </p:nvGrpSpPr>
        <p:grpSpPr bwMode="auto">
          <a:xfrm>
            <a:off x="223838" y="6502400"/>
            <a:ext cx="520700" cy="231775"/>
            <a:chOff x="404977" y="6383122"/>
            <a:chExt cx="640453" cy="230832"/>
          </a:xfrm>
        </p:grpSpPr>
        <p:sp>
          <p:nvSpPr>
            <p:cNvPr id="43" name="TextBox 139"/>
            <p:cNvSpPr txBox="1"/>
            <p:nvPr/>
          </p:nvSpPr>
          <p:spPr>
            <a:xfrm>
              <a:off x="512369" y="6383122"/>
              <a:ext cx="533061" cy="230832"/>
            </a:xfrm>
            <a:prstGeom prst="rect">
              <a:avLst/>
            </a:prstGeom>
            <a:noFill/>
          </p:spPr>
          <p:txBody>
            <a:bodyPr wrap="none">
              <a:spAutoFit/>
            </a:bodyPr>
            <a:lstStyle/>
            <a:p>
              <a:pPr fontAlgn="auto">
                <a:spcBef>
                  <a:spcPts val="0"/>
                </a:spcBef>
                <a:spcAft>
                  <a:spcPts val="0"/>
                </a:spcAft>
                <a:defRPr/>
              </a:pPr>
              <a:r>
                <a:rPr lang="id-ID" sz="900" b="0" dirty="0">
                  <a:solidFill>
                    <a:prstClr val="white"/>
                  </a:solidFill>
                  <a:latin typeface="Raleway" panose="020B0003030101060003" pitchFamily="34" charset="0"/>
                  <a:cs typeface="+mn-cs"/>
                </a:rPr>
                <a:t>MOST</a:t>
              </a:r>
            </a:p>
          </p:txBody>
        </p:sp>
        <p:grpSp>
          <p:nvGrpSpPr>
            <p:cNvPr id="44" name="Group 140"/>
            <p:cNvGrpSpPr>
              <a:grpSpLocks/>
            </p:cNvGrpSpPr>
            <p:nvPr/>
          </p:nvGrpSpPr>
          <p:grpSpPr bwMode="auto">
            <a:xfrm>
              <a:off x="404977" y="6417905"/>
              <a:ext cx="181591" cy="189725"/>
              <a:chOff x="4573243" y="2257297"/>
              <a:chExt cx="840123" cy="877757"/>
            </a:xfrm>
          </p:grpSpPr>
          <p:sp>
            <p:nvSpPr>
              <p:cNvPr id="45" name="Oval 141"/>
              <p:cNvSpPr/>
              <p:nvPr/>
            </p:nvSpPr>
            <p:spPr>
              <a:xfrm>
                <a:off x="4573243"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6" name="Oval 142"/>
              <p:cNvSpPr/>
              <p:nvPr/>
            </p:nvSpPr>
            <p:spPr>
              <a:xfrm>
                <a:off x="4826184"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7" name="Oval 143"/>
              <p:cNvSpPr/>
              <p:nvPr/>
            </p:nvSpPr>
            <p:spPr>
              <a:xfrm>
                <a:off x="4699714" y="2257297"/>
                <a:ext cx="587182" cy="592488"/>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grpSp>
      </p:grpSp>
      <p:sp>
        <p:nvSpPr>
          <p:cNvPr id="48"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7A459B5E-F448-44D5-A270-81AB15F1EA3C}"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9" name="Group 145"/>
          <p:cNvGrpSpPr/>
          <p:nvPr userDrawn="1"/>
        </p:nvGrpSpPr>
        <p:grpSpPr>
          <a:xfrm>
            <a:off x="9556175" y="6559236"/>
            <a:ext cx="232172" cy="220663"/>
            <a:chOff x="7015550" y="2614882"/>
            <a:chExt cx="214313" cy="220663"/>
          </a:xfrm>
          <a:solidFill>
            <a:schemeClr val="bg1"/>
          </a:solidFill>
        </p:grpSpPr>
        <p:sp>
          <p:nvSpPr>
            <p:cNvPr id="50"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1"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2" name="Group 148"/>
          <p:cNvGrpSpPr/>
          <p:nvPr userDrawn="1"/>
        </p:nvGrpSpPr>
        <p:grpSpPr>
          <a:xfrm>
            <a:off x="9083105" y="6559236"/>
            <a:ext cx="232172" cy="220663"/>
            <a:chOff x="7395183" y="3832633"/>
            <a:chExt cx="214313" cy="220663"/>
          </a:xfrm>
          <a:solidFill>
            <a:schemeClr val="bg1"/>
          </a:solidFill>
        </p:grpSpPr>
        <p:sp>
          <p:nvSpPr>
            <p:cNvPr id="53"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4"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41" grpId="3"/>
      <p:bldP spid="41" grpId="4"/>
      <p:bldP spid="41" grpId="5"/>
      <p:bldP spid="41" grpId="6"/>
      <p:bldP spid="41" grpId="7"/>
      <p:bldP spid="41" grpId="8"/>
      <p:bldP spid="41" grpId="9"/>
      <p:bldP spid="41" grpId="10"/>
      <p:bldP spid="41" grpId="11"/>
      <p:bldP spid="41" grpId="12"/>
      <p:bldP spid="41" grpId="13"/>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Blank-2">
    <p:spTree>
      <p:nvGrpSpPr>
        <p:cNvPr id="1" name=""/>
        <p:cNvGrpSpPr/>
        <p:nvPr/>
      </p:nvGrpSpPr>
      <p:grpSpPr>
        <a:xfrm>
          <a:off x="0" y="0"/>
          <a:ext cx="0" cy="0"/>
          <a:chOff x="0" y="0"/>
          <a:chExt cx="0" cy="0"/>
        </a:xfrm>
      </p:grpSpPr>
      <p:grpSp>
        <p:nvGrpSpPr>
          <p:cNvPr id="2" name="Group 37"/>
          <p:cNvGrpSpPr>
            <a:grpSpLocks/>
          </p:cNvGrpSpPr>
          <p:nvPr userDrawn="1"/>
        </p:nvGrpSpPr>
        <p:grpSpPr bwMode="auto">
          <a:xfrm>
            <a:off x="3568700" y="2989263"/>
            <a:ext cx="6783388" cy="4741862"/>
            <a:chOff x="3943629" y="1765230"/>
            <a:chExt cx="8733041" cy="6614959"/>
          </a:xfrm>
        </p:grpSpPr>
        <p:sp>
          <p:nvSpPr>
            <p:cNvPr id="3" name="Donut 3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0"/>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1"/>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2"/>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3"/>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4"/>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5"/>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6"/>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7"/>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8"/>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9"/>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1"/>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2"/>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4"/>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5"/>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6"/>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0"/>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1"/>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4"/>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5"/>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6"/>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7"/>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8"/>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9"/>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70"/>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1"/>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2"/>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4"/>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42D485ED-6A22-423F-B795-F1501823E194}"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7"/>
          <p:cNvGrpSpPr>
            <a:grpSpLocks/>
          </p:cNvGrpSpPr>
          <p:nvPr userDrawn="1"/>
        </p:nvGrpSpPr>
        <p:grpSpPr bwMode="auto">
          <a:xfrm rot="-5400000">
            <a:off x="373857" y="1475581"/>
            <a:ext cx="382588" cy="53975"/>
            <a:chOff x="2013527" y="1616364"/>
            <a:chExt cx="576928" cy="101600"/>
          </a:xfrm>
        </p:grpSpPr>
        <p:sp>
          <p:nvSpPr>
            <p:cNvPr id="33" name="Oval 88"/>
            <p:cNvSpPr/>
            <p:nvPr userDrawn="1"/>
          </p:nvSpPr>
          <p:spPr>
            <a:xfrm>
              <a:off x="1977619"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89"/>
            <p:cNvSpPr/>
            <p:nvPr userDrawn="1"/>
          </p:nvSpPr>
          <p:spPr>
            <a:xfrm>
              <a:off x="2097313"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90"/>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91"/>
            <p:cNvSpPr/>
            <p:nvPr userDrawn="1"/>
          </p:nvSpPr>
          <p:spPr>
            <a:xfrm>
              <a:off x="2334307"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92"/>
            <p:cNvSpPr/>
            <p:nvPr userDrawn="1"/>
          </p:nvSpPr>
          <p:spPr>
            <a:xfrm>
              <a:off x="2454002"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3203575" y="1565275"/>
            <a:ext cx="7096125" cy="6615113"/>
            <a:chOff x="3943629" y="1565205"/>
            <a:chExt cx="8733041" cy="6614959"/>
          </a:xfrm>
        </p:grpSpPr>
        <p:sp>
          <p:nvSpPr>
            <p:cNvPr id="3" name="Donut 7"/>
            <p:cNvSpPr/>
            <p:nvPr userDrawn="1"/>
          </p:nvSpPr>
          <p:spPr>
            <a:xfrm rot="6104502">
              <a:off x="10513646" y="3983190"/>
              <a:ext cx="1327119" cy="1326562"/>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8"/>
            <p:cNvSpPr/>
            <p:nvPr userDrawn="1"/>
          </p:nvSpPr>
          <p:spPr>
            <a:xfrm rot="6104502">
              <a:off x="11635322" y="3032047"/>
              <a:ext cx="1041376" cy="1041322"/>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9"/>
            <p:cNvSpPr/>
            <p:nvPr userDrawn="1"/>
          </p:nvSpPr>
          <p:spPr>
            <a:xfrm rot="6104502">
              <a:off x="4885367" y="5554446"/>
              <a:ext cx="2625664" cy="2625773"/>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
            <p:cNvSpPr/>
            <p:nvPr userDrawn="1"/>
          </p:nvSpPr>
          <p:spPr>
            <a:xfrm rot="6104502">
              <a:off x="9889811" y="6128456"/>
              <a:ext cx="1076300" cy="1074535"/>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1"/>
            <p:cNvSpPr/>
            <p:nvPr userDrawn="1"/>
          </p:nvSpPr>
          <p:spPr>
            <a:xfrm rot="6104502">
              <a:off x="11280363" y="2572656"/>
              <a:ext cx="835006" cy="836184"/>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2"/>
            <p:cNvSpPr/>
            <p:nvPr userDrawn="1"/>
          </p:nvSpPr>
          <p:spPr>
            <a:xfrm rot="6104502">
              <a:off x="11256559" y="3896960"/>
              <a:ext cx="603236" cy="603693"/>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3"/>
            <p:cNvSpPr/>
            <p:nvPr userDrawn="1"/>
          </p:nvSpPr>
          <p:spPr>
            <a:xfrm rot="6104502">
              <a:off x="10988603" y="3211474"/>
              <a:ext cx="312730" cy="31259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4"/>
            <p:cNvSpPr/>
            <p:nvPr userDrawn="1"/>
          </p:nvSpPr>
          <p:spPr>
            <a:xfrm rot="20504502">
              <a:off x="8157761" y="4767118"/>
              <a:ext cx="1777867" cy="1779546"/>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5"/>
            <p:cNvSpPr/>
            <p:nvPr userDrawn="1"/>
          </p:nvSpPr>
          <p:spPr>
            <a:xfrm rot="20504502">
              <a:off x="5967663" y="5317968"/>
              <a:ext cx="1326563" cy="1327119"/>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6"/>
            <p:cNvSpPr/>
            <p:nvPr userDrawn="1"/>
          </p:nvSpPr>
          <p:spPr>
            <a:xfrm rot="20504502">
              <a:off x="7106671" y="5840243"/>
              <a:ext cx="687703" cy="688959"/>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7"/>
            <p:cNvSpPr/>
            <p:nvPr userDrawn="1"/>
          </p:nvSpPr>
          <p:spPr>
            <a:xfrm rot="20504502">
              <a:off x="8827880" y="4497250"/>
              <a:ext cx="537268" cy="536563"/>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8"/>
            <p:cNvSpPr/>
            <p:nvPr userDrawn="1"/>
          </p:nvSpPr>
          <p:spPr>
            <a:xfrm rot="20504502">
              <a:off x="7272735" y="4936977"/>
              <a:ext cx="2625773" cy="2627252"/>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9"/>
            <p:cNvSpPr/>
            <p:nvPr userDrawn="1"/>
          </p:nvSpPr>
          <p:spPr>
            <a:xfrm rot="20504502">
              <a:off x="9359287" y="5397341"/>
              <a:ext cx="1074535" cy="1074713"/>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20"/>
            <p:cNvSpPr/>
            <p:nvPr userDrawn="1"/>
          </p:nvSpPr>
          <p:spPr>
            <a:xfrm rot="20504502">
              <a:off x="9482370" y="4459151"/>
              <a:ext cx="836184" cy="835006"/>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21"/>
            <p:cNvSpPr/>
            <p:nvPr userDrawn="1"/>
          </p:nvSpPr>
          <p:spPr>
            <a:xfrm rot="20504502">
              <a:off x="11146923" y="5668797"/>
              <a:ext cx="1074535" cy="1074712"/>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22"/>
            <p:cNvSpPr/>
            <p:nvPr userDrawn="1"/>
          </p:nvSpPr>
          <p:spPr>
            <a:xfrm rot="20504502">
              <a:off x="7239522" y="4816329"/>
              <a:ext cx="312592"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23"/>
            <p:cNvSpPr/>
            <p:nvPr userDrawn="1"/>
          </p:nvSpPr>
          <p:spPr>
            <a:xfrm rot="20504502">
              <a:off x="3943629" y="5930728"/>
              <a:ext cx="603694" cy="603236"/>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24"/>
            <p:cNvSpPr/>
            <p:nvPr userDrawn="1"/>
          </p:nvSpPr>
          <p:spPr>
            <a:xfrm rot="20504502">
              <a:off x="6479532" y="5791032"/>
              <a:ext cx="312592" cy="312731"/>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25"/>
            <p:cNvSpPr/>
            <p:nvPr userDrawn="1"/>
          </p:nvSpPr>
          <p:spPr>
            <a:xfrm rot="20504502">
              <a:off x="9328027" y="4073397"/>
              <a:ext cx="312592" cy="312731"/>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26"/>
            <p:cNvSpPr/>
            <p:nvPr userDrawn="1"/>
          </p:nvSpPr>
          <p:spPr>
            <a:xfrm rot="10604502">
              <a:off x="10422100" y="5327492"/>
              <a:ext cx="1326563" cy="1327119"/>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27"/>
            <p:cNvSpPr/>
            <p:nvPr userDrawn="1"/>
          </p:nvSpPr>
          <p:spPr>
            <a:xfrm rot="10604502">
              <a:off x="11502497" y="1735064"/>
              <a:ext cx="1041322" cy="1041376"/>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28"/>
            <p:cNvSpPr/>
            <p:nvPr userDrawn="1"/>
          </p:nvSpPr>
          <p:spPr>
            <a:xfrm rot="10604502">
              <a:off x="11885422" y="1565205"/>
              <a:ext cx="537267" cy="536563"/>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29"/>
            <p:cNvSpPr/>
            <p:nvPr userDrawn="1"/>
          </p:nvSpPr>
          <p:spPr>
            <a:xfrm rot="10604502">
              <a:off x="9875064" y="3336814"/>
              <a:ext cx="2625773" cy="2625664"/>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30"/>
            <p:cNvSpPr/>
            <p:nvPr userDrawn="1"/>
          </p:nvSpPr>
          <p:spPr>
            <a:xfrm rot="10604502">
              <a:off x="10760090" y="3014559"/>
              <a:ext cx="834229" cy="8350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31"/>
            <p:cNvSpPr/>
            <p:nvPr userDrawn="1"/>
          </p:nvSpPr>
          <p:spPr>
            <a:xfrm rot="10604502">
              <a:off x="4248406" y="6030739"/>
              <a:ext cx="1074535" cy="1074712"/>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32"/>
            <p:cNvSpPr/>
            <p:nvPr userDrawn="1"/>
          </p:nvSpPr>
          <p:spPr>
            <a:xfrm rot="10604502">
              <a:off x="11516172" y="2855813"/>
              <a:ext cx="312592" cy="312730"/>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33"/>
            <p:cNvSpPr/>
            <p:nvPr userDrawn="1"/>
          </p:nvSpPr>
          <p:spPr>
            <a:xfrm rot="10604502">
              <a:off x="8085474" y="5883104"/>
              <a:ext cx="603694" cy="603236"/>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34"/>
            <p:cNvSpPr/>
            <p:nvPr userDrawn="1"/>
          </p:nvSpPr>
          <p:spPr>
            <a:xfrm rot="10604502">
              <a:off x="4658683" y="5486239"/>
              <a:ext cx="314546"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28C9D9D3-228B-4A03-BD2A-84AC9DA6D39B}" type="datetimeFigureOut">
              <a:rPr lang="ru-RU"/>
              <a:pPr>
                <a:defRPr/>
              </a:pPr>
              <a:t>19.10.2023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74FB791A-D171-4A48-B2E7-56B588F7A7E8}"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1C8C55CE-53E9-4623-A0CE-491DEE837E12}" type="datetimeFigureOut">
              <a:rPr lang="ru-RU"/>
              <a:pPr>
                <a:defRPr/>
              </a:pPr>
              <a:t>19.10.2023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862D5B4C-654F-4D8B-AF6F-DE36A64C4906}"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3" y="1709747"/>
            <a:ext cx="8543925"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75883" y="4589473"/>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7E01435F-C403-4F42-98D2-74194B610C18}" type="datetimeFigureOut">
              <a:rPr lang="ru-RU"/>
              <a:pPr>
                <a:defRPr/>
              </a:pPr>
              <a:t>19.10.2023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1E1FF112-5CB2-4D9E-AB47-DE3E1A11D34D}"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576C309F-7925-4085-B22B-6805F8EB70BC}" type="datetimeFigureOut">
              <a:rPr lang="ru-RU"/>
              <a:pPr>
                <a:defRPr/>
              </a:pPr>
              <a:t>19.10.2023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7D3993C5-FFF3-42DA-8241-1BE36653AA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AF5B2FF-6267-4410-A012-601EB7AAAE30}" type="slidenum">
              <a:rPr lang="ru-RU"/>
              <a:pPr>
                <a:defRPr/>
              </a:pPr>
              <a:t>‹#›</a:t>
            </a:fld>
            <a:endParaRPr lang="ru-RU"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1" y="365129"/>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7F62A4AD-D615-4DE6-B87D-33BC4E8918B0}" type="datetimeFigureOut">
              <a:rPr lang="ru-RU"/>
              <a:pPr>
                <a:defRPr/>
              </a:pPr>
              <a:t>19.10.2023</a:t>
            </a:fld>
            <a:endParaRPr lang="ru-RU"/>
          </a:p>
        </p:txBody>
      </p:sp>
      <p:sp>
        <p:nvSpPr>
          <p:cNvPr id="8" name="Нижний колонтитул 7"/>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9" name="Номер слайда 8"/>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A37C592C-7473-4D48-987B-3345777E41FC}"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A8A423F0-22AE-4D85-AC66-97830DB76FCC}" type="datetimeFigureOut">
              <a:rPr lang="ru-RU"/>
              <a:pPr>
                <a:defRPr/>
              </a:pPr>
              <a:t>19.10.2023</a:t>
            </a:fld>
            <a:endParaRPr lang="ru-RU"/>
          </a:p>
        </p:txBody>
      </p:sp>
      <p:sp>
        <p:nvSpPr>
          <p:cNvPr id="4" name="Нижний колонтитул 3"/>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5" name="Номер слайда 4"/>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A268C077-E6A6-47D7-B893-51C461FD8251}"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D1DA949-0E34-4019-8926-25EA5D990375}" type="datetimeFigureOut">
              <a:rPr lang="ru-RU"/>
              <a:pPr>
                <a:defRPr/>
              </a:pPr>
              <a:t>19.10.2023</a:t>
            </a:fld>
            <a:endParaRPr lang="ru-RU"/>
          </a:p>
        </p:txBody>
      </p:sp>
      <p:sp>
        <p:nvSpPr>
          <p:cNvPr id="3" name="Нижний колонтитул 2"/>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4" name="Номер слайда 3"/>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6DD1D738-9A84-4242-BD13-6F0C23C3DB7B}"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4211340" y="987435"/>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D3F2B63E-DFFB-4EF5-B5BA-E1A4A146EEC9}" type="datetimeFigureOut">
              <a:rPr lang="ru-RU"/>
              <a:pPr>
                <a:defRPr/>
              </a:pPr>
              <a:t>19.10.2023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8C20058E-49CB-44C8-BA8A-F1ADF8A82664}"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4211340" y="987435"/>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874245F2-FD71-4069-B30C-5624E43C9ACB}" type="datetimeFigureOut">
              <a:rPr lang="ru-RU"/>
              <a:pPr>
                <a:defRPr/>
              </a:pPr>
              <a:t>19.10.2023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41B1B64A-B9B3-4D1C-A2EA-18B9DD7107F2}"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AED39F15-21FC-4BF6-9E79-485FF7AEE55F}" type="datetimeFigureOut">
              <a:rPr lang="ru-RU"/>
              <a:pPr>
                <a:defRPr/>
              </a:pPr>
              <a:t>19.10.2023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313B9052-7978-404E-A094-430C772DDFE8}"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6"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42"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80B55EA7-962A-4E22-8200-61D3EB035EBF}" type="datetimeFigureOut">
              <a:rPr lang="ru-RU"/>
              <a:pPr>
                <a:defRPr/>
              </a:pPr>
              <a:t>19.10.2023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DBDB983B-1ACD-4661-8324-1784156EFE6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470344D-F53D-402D-916C-97332F10D72E}"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C7BD890-5FCA-47B1-98D1-0E91B4424A2A}"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6B5A87F-CAD2-4329-BBA1-9F66219BA5FF}"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effectLst/>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Arial" charset="0"/>
                <a:cs typeface="+mn-cs"/>
              </a:defRPr>
            </a:lvl1pPr>
          </a:lstStyle>
          <a:p>
            <a:pPr>
              <a:defRPr/>
            </a:pPr>
            <a:fld id="{37A321B5-EA4C-4EF1-A3A4-789CF80CEC2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 id="2147483775"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018CCF">
                    <a:tint val="75000"/>
                  </a:srgbClr>
                </a:solidFill>
                <a:latin typeface="Cantarell"/>
                <a:cs typeface="+mn-cs"/>
              </a:defRPr>
            </a:lvl1pPr>
          </a:lstStyle>
          <a:p>
            <a:pPr>
              <a:defRPr/>
            </a:pPr>
            <a:fld id="{9570FE1A-A228-46D1-AB4D-41539CC84802}" type="datetimeFigureOut">
              <a:rPr lang="en-US"/>
              <a:pPr>
                <a:defRPr/>
              </a:pPr>
              <a:t>10/19/2023</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018CCF">
                    <a:tint val="75000"/>
                  </a:srgbClr>
                </a:solidFill>
                <a:latin typeface="Cantarell"/>
                <a:cs typeface="+mn-cs"/>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b="0">
                <a:solidFill>
                  <a:srgbClr val="018CCF">
                    <a:tint val="75000"/>
                  </a:srgbClr>
                </a:solidFill>
                <a:latin typeface="Cantarell"/>
                <a:cs typeface="+mn-cs"/>
              </a:defRPr>
            </a:lvl1pPr>
          </a:lstStyle>
          <a:p>
            <a:pPr>
              <a:defRPr/>
            </a:pPr>
            <a:fld id="{812916B2-7CEC-4271-9A37-B669800E81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ovecento wide UltraLight"/>
        </a:defRPr>
      </a:lvl2pPr>
      <a:lvl3pPr algn="ctr" rtl="0" eaLnBrk="0" fontAlgn="base" hangingPunct="0">
        <a:spcBef>
          <a:spcPct val="0"/>
        </a:spcBef>
        <a:spcAft>
          <a:spcPct val="0"/>
        </a:spcAft>
        <a:defRPr sz="4400">
          <a:solidFill>
            <a:schemeClr val="tx1"/>
          </a:solidFill>
          <a:latin typeface="Novecento wide UltraLight"/>
        </a:defRPr>
      </a:lvl3pPr>
      <a:lvl4pPr algn="ctr" rtl="0" eaLnBrk="0" fontAlgn="base" hangingPunct="0">
        <a:spcBef>
          <a:spcPct val="0"/>
        </a:spcBef>
        <a:spcAft>
          <a:spcPct val="0"/>
        </a:spcAft>
        <a:defRPr sz="4400">
          <a:solidFill>
            <a:schemeClr val="tx1"/>
          </a:solidFill>
          <a:latin typeface="Novecento wide UltraLight"/>
        </a:defRPr>
      </a:lvl4pPr>
      <a:lvl5pPr algn="ctr" rtl="0" eaLnBrk="0" fontAlgn="base" hangingPunct="0">
        <a:spcBef>
          <a:spcPct val="0"/>
        </a:spcBef>
        <a:spcAft>
          <a:spcPct val="0"/>
        </a:spcAft>
        <a:defRPr sz="4400">
          <a:solidFill>
            <a:schemeClr val="tx1"/>
          </a:solidFill>
          <a:latin typeface="Novecento wide UltraLight"/>
        </a:defRPr>
      </a:lvl5pPr>
      <a:lvl6pPr marL="457200" algn="ctr" rtl="0" fontAlgn="base">
        <a:spcBef>
          <a:spcPct val="0"/>
        </a:spcBef>
        <a:spcAft>
          <a:spcPct val="0"/>
        </a:spcAft>
        <a:defRPr sz="4400">
          <a:solidFill>
            <a:schemeClr val="tx1"/>
          </a:solidFill>
          <a:latin typeface="Novecento wide UltraLight"/>
        </a:defRPr>
      </a:lvl6pPr>
      <a:lvl7pPr marL="914400" algn="ctr" rtl="0" fontAlgn="base">
        <a:spcBef>
          <a:spcPct val="0"/>
        </a:spcBef>
        <a:spcAft>
          <a:spcPct val="0"/>
        </a:spcAft>
        <a:defRPr sz="4400">
          <a:solidFill>
            <a:schemeClr val="tx1"/>
          </a:solidFill>
          <a:latin typeface="Novecento wide UltraLight"/>
        </a:defRPr>
      </a:lvl7pPr>
      <a:lvl8pPr marL="1371600" algn="ctr" rtl="0" fontAlgn="base">
        <a:spcBef>
          <a:spcPct val="0"/>
        </a:spcBef>
        <a:spcAft>
          <a:spcPct val="0"/>
        </a:spcAft>
        <a:defRPr sz="4400">
          <a:solidFill>
            <a:schemeClr val="tx1"/>
          </a:solidFill>
          <a:latin typeface="Novecento wide UltraLight"/>
        </a:defRPr>
      </a:lvl8pPr>
      <a:lvl9pPr marL="1828800" algn="ctr" rtl="0" fontAlgn="base">
        <a:spcBef>
          <a:spcPct val="0"/>
        </a:spcBef>
        <a:spcAft>
          <a:spcPct val="0"/>
        </a:spcAft>
        <a:defRPr sz="4400">
          <a:solidFill>
            <a:schemeClr val="tx1"/>
          </a:solidFill>
          <a:latin typeface="Novecento wide UltraLigh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95300" y="128588"/>
            <a:ext cx="89138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33795" name="Rectangle 2"/>
          <p:cNvSpPr>
            <a:spLocks noGrp="1" noChangeArrowheads="1"/>
          </p:cNvSpPr>
          <p:nvPr>
            <p:ph type="body" idx="1"/>
          </p:nvPr>
        </p:nvSpPr>
        <p:spPr bwMode="auto">
          <a:xfrm>
            <a:off x="495300" y="1600200"/>
            <a:ext cx="89138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95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8" name="Rectangle 4"/>
          <p:cNvSpPr>
            <a:spLocks noGrp="1" noChangeArrowheads="1"/>
          </p:cNvSpPr>
          <p:nvPr>
            <p:ph type="ftr"/>
          </p:nvPr>
        </p:nvSpPr>
        <p:spPr bwMode="auto">
          <a:xfrm>
            <a:off x="3384550" y="6245225"/>
            <a:ext cx="31353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9" name="Rectangle 5"/>
          <p:cNvSpPr>
            <a:spLocks noGrp="1" noChangeArrowheads="1"/>
          </p:cNvSpPr>
          <p:nvPr>
            <p:ph type="sldNum"/>
          </p:nvPr>
        </p:nvSpPr>
        <p:spPr bwMode="auto">
          <a:xfrm>
            <a:off x="7099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fld id="{09DA3CB2-344C-47BD-8966-B4A2E0DA0E7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icrosoft YaHei"/>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icrosoft YaHei"/>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icrosoft YaHei"/>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0419" name="Текст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lgn="l">
              <a:defRPr sz="900">
                <a:solidFill>
                  <a:srgbClr val="898989"/>
                </a:solidFill>
                <a:latin typeface="Calibri" pitchFamily="34" charset="0"/>
                <a:cs typeface="Arial" charset="0"/>
              </a:defRPr>
            </a:lvl1pPr>
          </a:lstStyle>
          <a:p>
            <a:pPr>
              <a:defRPr/>
            </a:pPr>
            <a:fld id="{67B5367C-48AE-42C0-8BAC-B25A33B5A78B}" type="datetimeFigureOut">
              <a:rPr lang="ru-RU"/>
              <a:pPr>
                <a:defRPr/>
              </a:pPr>
              <a:t>19.10.2023</a:t>
            </a:fld>
            <a:endParaRPr lang="ru-RU"/>
          </a:p>
        </p:txBody>
      </p:sp>
      <p:sp>
        <p:nvSpPr>
          <p:cNvPr id="5" name="Нижний колонтитул 4"/>
          <p:cNvSpPr>
            <a:spLocks noGrp="1"/>
          </p:cNvSpPr>
          <p:nvPr>
            <p:ph type="ftr" sz="quarter" idx="3"/>
          </p:nvPr>
        </p:nvSpPr>
        <p:spPr>
          <a:xfrm>
            <a:off x="3281363" y="6356350"/>
            <a:ext cx="33432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cs typeface="Arial" charset="0"/>
              </a:defRPr>
            </a:lvl1pPr>
          </a:lstStyle>
          <a:p>
            <a:pPr>
              <a:defRPr/>
            </a:pPr>
            <a:endParaRPr lang="ru-RU"/>
          </a:p>
        </p:txBody>
      </p:sp>
      <p:sp>
        <p:nvSpPr>
          <p:cNvPr id="6" name="Номер слайда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cs typeface="Arial" charset="0"/>
              </a:defRPr>
            </a:lvl1pPr>
          </a:lstStyle>
          <a:p>
            <a:pPr>
              <a:defRPr/>
            </a:pPr>
            <a:fld id="{D01A2E46-C72E-4B92-873D-BD87BEB3745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3"/>
          <p:cNvSpPr>
            <a:spLocks noChangeArrowheads="1"/>
          </p:cNvSpPr>
          <p:nvPr/>
        </p:nvSpPr>
        <p:spPr bwMode="auto">
          <a:xfrm>
            <a:off x="1285875" y="5084763"/>
            <a:ext cx="7761288" cy="1249362"/>
          </a:xfrm>
          <a:prstGeom prst="rect">
            <a:avLst/>
          </a:prstGeom>
          <a:noFill/>
          <a:ln w="9525">
            <a:noFill/>
            <a:miter lim="800000"/>
            <a:headEnd/>
            <a:tailEnd/>
          </a:ln>
        </p:spPr>
        <p:txBody>
          <a:bodyPr/>
          <a:lstStyle/>
          <a:p>
            <a:pPr marL="342900" indent="-342900">
              <a:spcBef>
                <a:spcPct val="20000"/>
              </a:spcBef>
              <a:buFontTx/>
              <a:buChar char="•"/>
            </a:pPr>
            <a:endParaRPr lang="ru-RU" i="1">
              <a:solidFill>
                <a:srgbClr val="990000"/>
              </a:solidFill>
              <a:latin typeface="Arial" charset="0"/>
              <a:cs typeface="Arial" charset="0"/>
            </a:endParaRPr>
          </a:p>
          <a:p>
            <a:pPr marL="342900" indent="-342900">
              <a:spcBef>
                <a:spcPct val="20000"/>
              </a:spcBef>
              <a:buFontTx/>
              <a:buChar char="•"/>
            </a:pPr>
            <a:endParaRPr lang="ru-RU" i="1">
              <a:solidFill>
                <a:srgbClr val="990000"/>
              </a:solidFill>
              <a:latin typeface="Arial" charset="0"/>
              <a:cs typeface="Arial" charset="0"/>
            </a:endParaRPr>
          </a:p>
        </p:txBody>
      </p:sp>
      <p:sp>
        <p:nvSpPr>
          <p:cNvPr id="74755" name="Прямоугольник 1"/>
          <p:cNvSpPr>
            <a:spLocks noChangeArrowheads="1"/>
          </p:cNvSpPr>
          <p:nvPr/>
        </p:nvSpPr>
        <p:spPr bwMode="auto">
          <a:xfrm>
            <a:off x="1208088" y="2781300"/>
            <a:ext cx="7669212" cy="519113"/>
          </a:xfrm>
          <a:prstGeom prst="rect">
            <a:avLst/>
          </a:prstGeom>
          <a:noFill/>
          <a:ln w="9525">
            <a:noFill/>
            <a:miter lim="800000"/>
            <a:headEnd/>
            <a:tailEnd/>
          </a:ln>
        </p:spPr>
        <p:txBody>
          <a:bodyPr>
            <a:spAutoFit/>
          </a:bodyPr>
          <a:lstStyle/>
          <a:p>
            <a:pPr algn="ctr"/>
            <a:endParaRPr lang="ru-RU" sz="2800" dirty="0"/>
          </a:p>
        </p:txBody>
      </p:sp>
      <p:sp>
        <p:nvSpPr>
          <p:cNvPr id="74756" name="AutoShape 11"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sz="1200">
              <a:latin typeface="Arial" charset="0"/>
              <a:cs typeface="Arial" charset="0"/>
            </a:endParaRPr>
          </a:p>
        </p:txBody>
      </p:sp>
      <p:sp>
        <p:nvSpPr>
          <p:cNvPr id="74757" name="AutoShape 13"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sz="1200">
              <a:latin typeface="Arial" charset="0"/>
              <a:cs typeface="Arial"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1095348" y="3013502"/>
            <a:ext cx="7643866" cy="1446550"/>
          </a:xfrm>
          <a:prstGeom prst="rect">
            <a:avLst/>
          </a:prstGeom>
        </p:spPr>
        <p:txBody>
          <a:bodyPr wrap="square">
            <a:spAutoFit/>
          </a:bodyPr>
          <a:lstStyle/>
          <a:p>
            <a:pPr algn="ctr"/>
            <a:r>
              <a:rPr lang="ru-RU" sz="4400" i="1" dirty="0" smtClean="0"/>
              <a:t>ОСНОВЫ КАРАНТИНА РАСТЕНИЙ</a:t>
            </a:r>
            <a:endParaRPr lang="ru-RU" sz="4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470344D-F53D-402D-916C-97332F10D72E}" type="slidenum">
              <a:rPr lang="ru-RU" smtClean="0"/>
              <a:pPr>
                <a:defRPr/>
              </a:pPr>
              <a:t>10</a:t>
            </a:fld>
            <a:endParaRPr lang="ru-RU" dirty="0"/>
          </a:p>
        </p:txBody>
      </p:sp>
      <p:sp>
        <p:nvSpPr>
          <p:cNvPr id="3" name="Прямоугольник 2"/>
          <p:cNvSpPr/>
          <p:nvPr/>
        </p:nvSpPr>
        <p:spPr>
          <a:xfrm>
            <a:off x="166654" y="1285860"/>
            <a:ext cx="9739346" cy="5262979"/>
          </a:xfrm>
          <a:prstGeom prst="rect">
            <a:avLst/>
          </a:prstGeom>
        </p:spPr>
        <p:txBody>
          <a:bodyPr wrap="square">
            <a:spAutoFit/>
          </a:bodyPr>
          <a:lstStyle/>
          <a:p>
            <a:r>
              <a:rPr lang="ru-RU" sz="2800" b="0" dirty="0" err="1" smtClean="0"/>
              <a:t>Четырехпятнистая</a:t>
            </a:r>
            <a:r>
              <a:rPr lang="ru-RU" sz="2800" b="0" dirty="0" smtClean="0"/>
              <a:t> зерновка — </a:t>
            </a:r>
            <a:r>
              <a:rPr lang="en-US" sz="2800" b="0" dirty="0" err="1" smtClean="0"/>
              <a:t>Callosobruchus</a:t>
            </a:r>
            <a:r>
              <a:rPr lang="en-US" sz="2800" b="0" dirty="0" smtClean="0"/>
              <a:t> maculates F., </a:t>
            </a:r>
            <a:r>
              <a:rPr lang="ru-RU" sz="2800" b="0" dirty="0" smtClean="0"/>
              <a:t>Андийские картофельные </a:t>
            </a:r>
            <a:r>
              <a:rPr lang="ru-RU" sz="2800" b="0" dirty="0" smtClean="0"/>
              <a:t>долгоносики — </a:t>
            </a:r>
            <a:r>
              <a:rPr lang="en-US" sz="2800" b="0" dirty="0" err="1" smtClean="0"/>
              <a:t>Premnotrypes</a:t>
            </a:r>
            <a:r>
              <a:rPr lang="en-US" sz="2800" b="0" dirty="0" smtClean="0"/>
              <a:t> sp. sp., </a:t>
            </a:r>
            <a:endParaRPr lang="ru-RU" sz="2800" b="0" dirty="0" smtClean="0"/>
          </a:p>
          <a:p>
            <a:r>
              <a:rPr lang="ru-RU" sz="2800" b="0" dirty="0" smtClean="0"/>
              <a:t>Картофельный жук </a:t>
            </a:r>
            <a:r>
              <a:rPr lang="ru-RU" sz="2800" b="0" dirty="0" smtClean="0"/>
              <a:t>- блошка клубневая — </a:t>
            </a:r>
            <a:r>
              <a:rPr lang="en-US" sz="2800" b="0" dirty="0" err="1" smtClean="0"/>
              <a:t>Epitrix</a:t>
            </a:r>
            <a:r>
              <a:rPr lang="en-US" sz="2800" b="0" dirty="0" smtClean="0"/>
              <a:t> </a:t>
            </a:r>
            <a:r>
              <a:rPr lang="en-US" sz="2800" b="0" dirty="0" err="1" smtClean="0"/>
              <a:t>tuberis</a:t>
            </a:r>
            <a:r>
              <a:rPr lang="en-US" sz="2800" b="0" dirty="0" smtClean="0"/>
              <a:t> </a:t>
            </a:r>
            <a:r>
              <a:rPr lang="en-US" sz="2800" b="0" dirty="0" err="1" smtClean="0"/>
              <a:t>Gentner</a:t>
            </a:r>
            <a:r>
              <a:rPr lang="en-US" sz="2800" b="0" dirty="0" smtClean="0"/>
              <a:t>., </a:t>
            </a:r>
            <a:endParaRPr lang="ru-RU" sz="2800" b="0" dirty="0" smtClean="0"/>
          </a:p>
          <a:p>
            <a:r>
              <a:rPr lang="ru-RU" sz="2800" b="0" dirty="0" smtClean="0"/>
              <a:t>Египетская и </a:t>
            </a:r>
            <a:r>
              <a:rPr lang="ru-RU" sz="2800" b="0" dirty="0" smtClean="0"/>
              <a:t>азиатская хлопковые совки — </a:t>
            </a:r>
            <a:r>
              <a:rPr lang="en-US" sz="2800" b="0" dirty="0" err="1" smtClean="0"/>
              <a:t>Spodoptera</a:t>
            </a:r>
            <a:r>
              <a:rPr lang="en-US" sz="2800" b="0" dirty="0" smtClean="0"/>
              <a:t> </a:t>
            </a:r>
            <a:r>
              <a:rPr lang="en-US" sz="2800" b="0" dirty="0" err="1" smtClean="0"/>
              <a:t>littoralis</a:t>
            </a:r>
            <a:r>
              <a:rPr lang="en-US" sz="2800" b="0" dirty="0" smtClean="0"/>
              <a:t> </a:t>
            </a:r>
            <a:r>
              <a:rPr lang="en-US" sz="2800" b="0" dirty="0" err="1" smtClean="0"/>
              <a:t>Boisd</a:t>
            </a:r>
            <a:r>
              <a:rPr lang="en-US" sz="2800" b="0" dirty="0" smtClean="0"/>
              <a:t>. </a:t>
            </a:r>
            <a:r>
              <a:rPr lang="ru-RU" sz="2800" b="0" dirty="0" smtClean="0"/>
              <a:t>и </a:t>
            </a:r>
            <a:r>
              <a:rPr lang="en-US" sz="2800" b="0" dirty="0" err="1" smtClean="0"/>
              <a:t>Spodoptera</a:t>
            </a:r>
            <a:r>
              <a:rPr lang="en-US" sz="2800" b="0" dirty="0" smtClean="0"/>
              <a:t> </a:t>
            </a:r>
            <a:r>
              <a:rPr lang="en-US" sz="2800" b="0" dirty="0" err="1" smtClean="0"/>
              <a:t>litura</a:t>
            </a:r>
            <a:r>
              <a:rPr lang="en-US" sz="2800" b="0" dirty="0" smtClean="0"/>
              <a:t> </a:t>
            </a:r>
            <a:r>
              <a:rPr lang="en-US" sz="2800" b="0" dirty="0" err="1" smtClean="0"/>
              <a:t>Fabr</a:t>
            </a:r>
            <a:r>
              <a:rPr lang="en-US" sz="2800" b="0" dirty="0" smtClean="0"/>
              <a:t>., </a:t>
            </a:r>
            <a:endParaRPr lang="ru-RU" sz="2800" b="0" dirty="0" smtClean="0"/>
          </a:p>
          <a:p>
            <a:r>
              <a:rPr lang="ru-RU" sz="2800" b="0" dirty="0" smtClean="0"/>
              <a:t>Азиатский усач </a:t>
            </a:r>
            <a:r>
              <a:rPr lang="ru-RU" sz="2800" b="0" dirty="0" smtClean="0"/>
              <a:t>— </a:t>
            </a:r>
            <a:r>
              <a:rPr lang="en-US" sz="2800" b="0" dirty="0" err="1" smtClean="0"/>
              <a:t>Anoplophora</a:t>
            </a:r>
            <a:r>
              <a:rPr lang="en-US" sz="2800" b="0" dirty="0" smtClean="0"/>
              <a:t> </a:t>
            </a:r>
            <a:r>
              <a:rPr lang="en-US" sz="2800" b="0" dirty="0" err="1" smtClean="0"/>
              <a:t>glabripennis</a:t>
            </a:r>
            <a:r>
              <a:rPr lang="en-US" sz="2800" b="0" dirty="0" smtClean="0"/>
              <a:t> </a:t>
            </a:r>
            <a:r>
              <a:rPr lang="en-US" sz="2800" b="0" dirty="0" err="1" smtClean="0"/>
              <a:t>Motschulsky</a:t>
            </a:r>
            <a:r>
              <a:rPr lang="en-US" sz="2800" b="0" dirty="0" smtClean="0"/>
              <a:t>, </a:t>
            </a:r>
            <a:endParaRPr lang="ru-RU" sz="2800" b="0" dirty="0" smtClean="0"/>
          </a:p>
          <a:p>
            <a:r>
              <a:rPr lang="ru-RU" sz="2800" b="0" dirty="0" smtClean="0"/>
              <a:t>Плодовый долгоносик </a:t>
            </a:r>
            <a:r>
              <a:rPr lang="ru-RU" sz="2800" b="0" dirty="0" smtClean="0"/>
              <a:t>— </a:t>
            </a:r>
            <a:r>
              <a:rPr lang="en-US" sz="2800" b="0" dirty="0" err="1" smtClean="0"/>
              <a:t>Conotrachelus</a:t>
            </a:r>
            <a:r>
              <a:rPr lang="en-US" sz="2800" b="0" dirty="0" smtClean="0"/>
              <a:t> </a:t>
            </a:r>
            <a:r>
              <a:rPr lang="en-US" sz="2800" b="0" dirty="0" err="1" smtClean="0"/>
              <a:t>nenuphar</a:t>
            </a:r>
            <a:r>
              <a:rPr lang="en-US" sz="2800" b="0" dirty="0" smtClean="0"/>
              <a:t> </a:t>
            </a:r>
            <a:r>
              <a:rPr lang="en-US" sz="2800" b="0" dirty="0" err="1" smtClean="0"/>
              <a:t>Herbst</a:t>
            </a:r>
            <a:r>
              <a:rPr lang="en-US" sz="2800" b="0" dirty="0" smtClean="0"/>
              <a:t>., </a:t>
            </a:r>
            <a:endParaRPr lang="ru-RU" sz="2800" b="0" dirty="0" smtClean="0"/>
          </a:p>
          <a:p>
            <a:r>
              <a:rPr lang="ru-RU" sz="2800" b="0" dirty="0" smtClean="0"/>
              <a:t>Яблонная муха </a:t>
            </a:r>
            <a:r>
              <a:rPr lang="ru-RU" sz="2800" b="0" dirty="0" smtClean="0"/>
              <a:t>— </a:t>
            </a:r>
            <a:r>
              <a:rPr lang="en-US" sz="2800" b="0" dirty="0" err="1" smtClean="0"/>
              <a:t>Rhagoletis</a:t>
            </a:r>
            <a:r>
              <a:rPr lang="en-US" sz="2800" b="0" dirty="0" smtClean="0"/>
              <a:t> </a:t>
            </a:r>
            <a:r>
              <a:rPr lang="en-US" sz="2800" b="0" dirty="0" err="1" smtClean="0"/>
              <a:t>pomonella</a:t>
            </a:r>
            <a:r>
              <a:rPr lang="en-US" sz="2800" b="0" dirty="0" smtClean="0"/>
              <a:t> Walsh., </a:t>
            </a:r>
            <a:endParaRPr lang="ru-RU" sz="2800" b="0" dirty="0" smtClean="0"/>
          </a:p>
          <a:p>
            <a:r>
              <a:rPr lang="ru-RU" sz="2800" b="0" dirty="0" smtClean="0"/>
              <a:t>Японский жук </a:t>
            </a:r>
            <a:r>
              <a:rPr lang="ru-RU" sz="2800" b="0" dirty="0" smtClean="0"/>
              <a:t>— </a:t>
            </a:r>
            <a:r>
              <a:rPr lang="en-US" sz="2800" b="0" dirty="0" err="1" smtClean="0"/>
              <a:t>Popillia</a:t>
            </a:r>
            <a:r>
              <a:rPr lang="en-US" sz="2800" b="0" dirty="0" smtClean="0"/>
              <a:t> japonica </a:t>
            </a:r>
            <a:r>
              <a:rPr lang="en-US" sz="2800" b="0" dirty="0" err="1" smtClean="0"/>
              <a:t>Newm</a:t>
            </a:r>
            <a:r>
              <a:rPr lang="en-US" sz="2800" b="0" dirty="0" smtClean="0"/>
              <a:t>., </a:t>
            </a:r>
            <a:endParaRPr lang="ru-RU" sz="2800" b="0" dirty="0" smtClean="0"/>
          </a:p>
          <a:p>
            <a:r>
              <a:rPr lang="ru-RU" sz="2800" b="0" dirty="0" smtClean="0"/>
              <a:t>Тутовая щитовка </a:t>
            </a:r>
            <a:r>
              <a:rPr lang="ru-RU" sz="2800" b="0" dirty="0" smtClean="0"/>
              <a:t>— </a:t>
            </a:r>
            <a:r>
              <a:rPr lang="en-US" sz="2800" b="0" dirty="0" err="1" smtClean="0"/>
              <a:t>Pseudaulacaspis</a:t>
            </a:r>
            <a:r>
              <a:rPr lang="en-US" sz="2800" b="0" dirty="0" smtClean="0"/>
              <a:t> </a:t>
            </a:r>
            <a:r>
              <a:rPr lang="en-US" sz="2800" b="0" dirty="0" err="1" smtClean="0"/>
              <a:t>pentagona</a:t>
            </a:r>
            <a:r>
              <a:rPr lang="en-US" sz="2800" b="0" dirty="0" smtClean="0"/>
              <a:t> (</a:t>
            </a:r>
            <a:r>
              <a:rPr lang="en-US" sz="2800" b="0" dirty="0" err="1" smtClean="0"/>
              <a:t>Targ</a:t>
            </a:r>
            <a:r>
              <a:rPr lang="en-US" sz="2800" b="0" dirty="0" smtClean="0"/>
              <a:t>.- </a:t>
            </a:r>
            <a:r>
              <a:rPr lang="en-US" sz="2800" b="0" dirty="0" err="1" smtClean="0"/>
              <a:t>Toz</a:t>
            </a:r>
            <a:r>
              <a:rPr lang="en-US" sz="2800" b="0" dirty="0" smtClean="0"/>
              <a:t>.)., </a:t>
            </a:r>
            <a:r>
              <a:rPr lang="ru-RU" sz="2800" b="0" dirty="0" smtClean="0"/>
              <a:t>Средиземноморская плодовая </a:t>
            </a:r>
            <a:r>
              <a:rPr lang="ru-RU" sz="2800" b="0" dirty="0" smtClean="0"/>
              <a:t>муха — </a:t>
            </a:r>
            <a:r>
              <a:rPr lang="en-US" sz="2800" b="0" dirty="0" err="1" smtClean="0"/>
              <a:t>Cemtitis</a:t>
            </a:r>
            <a:r>
              <a:rPr lang="en-US" sz="2800" b="0" dirty="0" smtClean="0"/>
              <a:t> </a:t>
            </a:r>
            <a:r>
              <a:rPr lang="en-US" sz="2800" b="0" dirty="0" err="1" smtClean="0"/>
              <a:t>capitata</a:t>
            </a:r>
            <a:r>
              <a:rPr lang="en-US" sz="2800" b="0" dirty="0" smtClean="0"/>
              <a:t> </a:t>
            </a:r>
            <a:r>
              <a:rPr lang="en-US" sz="2800" b="0" dirty="0" err="1" smtClean="0"/>
              <a:t>Wiell</a:t>
            </a:r>
            <a:r>
              <a:rPr lang="en-US" sz="2800" b="0" dirty="0" smtClean="0"/>
              <a:t>.</a:t>
            </a:r>
            <a:endParaRPr lang="ru-RU"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10"/>
          <p:cNvSpPr>
            <a:spLocks noChangeArrowheads="1"/>
          </p:cNvSpPr>
          <p:nvPr/>
        </p:nvSpPr>
        <p:spPr bwMode="auto">
          <a:xfrm>
            <a:off x="488950" y="1916113"/>
            <a:ext cx="8929688" cy="461665"/>
          </a:xfrm>
          <a:prstGeom prst="rect">
            <a:avLst/>
          </a:prstGeom>
          <a:noFill/>
          <a:ln w="9525">
            <a:noFill/>
            <a:miter lim="800000"/>
            <a:headEnd/>
            <a:tailEnd/>
          </a:ln>
        </p:spPr>
        <p:txBody>
          <a:bodyPr anchor="ctr">
            <a:spAutoFit/>
          </a:bodyPr>
          <a:lstStyle/>
          <a:p>
            <a:pPr indent="457200"/>
            <a:r>
              <a:rPr lang="ru-RU" i="1" dirty="0"/>
              <a:t>	</a:t>
            </a:r>
            <a:endParaRPr lang="ru-RU" sz="16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380968" y="1428737"/>
            <a:ext cx="9358378" cy="4524315"/>
          </a:xfrm>
          <a:prstGeom prst="rect">
            <a:avLst/>
          </a:prstGeom>
        </p:spPr>
        <p:txBody>
          <a:bodyPr wrap="square">
            <a:spAutoFit/>
          </a:bodyPr>
          <a:lstStyle/>
          <a:p>
            <a:r>
              <a:rPr lang="ru-RU" dirty="0" smtClean="0"/>
              <a:t>Карантинные вредители, ограниченно распространенные на территории Российской Федерации: </a:t>
            </a:r>
            <a:endParaRPr lang="ru-RU" dirty="0" smtClean="0"/>
          </a:p>
          <a:p>
            <a:r>
              <a:rPr lang="ru-RU" b="0" dirty="0" smtClean="0"/>
              <a:t>Картофельная моль </a:t>
            </a:r>
            <a:r>
              <a:rPr lang="ru-RU" b="0" dirty="0" smtClean="0"/>
              <a:t>— </a:t>
            </a:r>
            <a:r>
              <a:rPr lang="en-US" b="0" dirty="0" err="1" smtClean="0"/>
              <a:t>Phthorimaea</a:t>
            </a:r>
            <a:r>
              <a:rPr lang="en-US" b="0" dirty="0" smtClean="0"/>
              <a:t> </a:t>
            </a:r>
            <a:r>
              <a:rPr lang="en-US" b="0" dirty="0" err="1" smtClean="0"/>
              <a:t>operculella</a:t>
            </a:r>
            <a:r>
              <a:rPr lang="en-US" b="0" dirty="0" smtClean="0"/>
              <a:t> Zell., </a:t>
            </a:r>
            <a:endParaRPr lang="ru-RU" b="0" dirty="0" smtClean="0"/>
          </a:p>
          <a:p>
            <a:r>
              <a:rPr lang="ru-RU" b="0" dirty="0" smtClean="0"/>
              <a:t>Американская белая </a:t>
            </a:r>
            <a:r>
              <a:rPr lang="ru-RU" b="0" dirty="0" smtClean="0"/>
              <a:t>бабочка — </a:t>
            </a:r>
            <a:r>
              <a:rPr lang="en-US" b="0" dirty="0" err="1" smtClean="0"/>
              <a:t>Hyphantria</a:t>
            </a:r>
            <a:r>
              <a:rPr lang="en-US" b="0" dirty="0" smtClean="0"/>
              <a:t> </a:t>
            </a:r>
            <a:r>
              <a:rPr lang="en-US" b="0" dirty="0" err="1" smtClean="0"/>
              <a:t>cunea</a:t>
            </a:r>
            <a:r>
              <a:rPr lang="en-US" b="0" dirty="0" smtClean="0"/>
              <a:t> Drury., </a:t>
            </a:r>
            <a:endParaRPr lang="ru-RU" b="0" dirty="0" smtClean="0"/>
          </a:p>
          <a:p>
            <a:r>
              <a:rPr lang="ru-RU" b="0" dirty="0" smtClean="0"/>
              <a:t>Восточная плодожорка </a:t>
            </a:r>
            <a:r>
              <a:rPr lang="ru-RU" b="0" dirty="0" smtClean="0"/>
              <a:t>— </a:t>
            </a:r>
            <a:r>
              <a:rPr lang="en-US" b="0" dirty="0" err="1" smtClean="0"/>
              <a:t>Grapholitha</a:t>
            </a:r>
            <a:r>
              <a:rPr lang="en-US" b="0" dirty="0" smtClean="0"/>
              <a:t> </a:t>
            </a:r>
            <a:r>
              <a:rPr lang="en-US" b="0" dirty="0" err="1" smtClean="0"/>
              <a:t>molesta</a:t>
            </a:r>
            <a:r>
              <a:rPr lang="en-US" b="0" dirty="0" smtClean="0"/>
              <a:t> </a:t>
            </a:r>
            <a:r>
              <a:rPr lang="en-US" b="0" dirty="0" err="1" smtClean="0"/>
              <a:t>Busck</a:t>
            </a:r>
            <a:r>
              <a:rPr lang="en-US" b="0" dirty="0" smtClean="0"/>
              <a:t>., </a:t>
            </a:r>
            <a:endParaRPr lang="ru-RU" b="0" dirty="0" smtClean="0"/>
          </a:p>
          <a:p>
            <a:r>
              <a:rPr lang="ru-RU" b="0" dirty="0" smtClean="0"/>
              <a:t>Калифорнийская щитовка </a:t>
            </a:r>
            <a:r>
              <a:rPr lang="ru-RU" b="0" dirty="0" smtClean="0"/>
              <a:t>— </a:t>
            </a:r>
            <a:r>
              <a:rPr lang="en-US" b="0" dirty="0" err="1" smtClean="0"/>
              <a:t>Quadraspidiotus</a:t>
            </a:r>
            <a:r>
              <a:rPr lang="en-US" b="0" dirty="0" smtClean="0"/>
              <a:t> </a:t>
            </a:r>
            <a:r>
              <a:rPr lang="en-US" b="0" dirty="0" err="1" smtClean="0"/>
              <a:t>perniciosus</a:t>
            </a:r>
            <a:r>
              <a:rPr lang="en-US" b="0" dirty="0" smtClean="0"/>
              <a:t> </a:t>
            </a:r>
            <a:r>
              <a:rPr lang="en-US" b="0" dirty="0" err="1" smtClean="0"/>
              <a:t>Comst</a:t>
            </a:r>
            <a:r>
              <a:rPr lang="en-US" b="0" dirty="0" smtClean="0"/>
              <a:t>., </a:t>
            </a:r>
            <a:r>
              <a:rPr lang="ru-RU" b="0" dirty="0" smtClean="0"/>
              <a:t>Непарный шелкопряд </a:t>
            </a:r>
            <a:r>
              <a:rPr lang="ru-RU" b="0" dirty="0" smtClean="0"/>
              <a:t>(азиатская раса) — </a:t>
            </a:r>
            <a:r>
              <a:rPr lang="en-US" b="0" dirty="0" err="1" smtClean="0"/>
              <a:t>Lymantria</a:t>
            </a:r>
            <a:r>
              <a:rPr lang="en-US" b="0" dirty="0" smtClean="0"/>
              <a:t> </a:t>
            </a:r>
            <a:r>
              <a:rPr lang="en-US" b="0" dirty="0" err="1" smtClean="0"/>
              <a:t>dispar</a:t>
            </a:r>
            <a:r>
              <a:rPr lang="en-US" b="0" dirty="0" smtClean="0"/>
              <a:t> L. (</a:t>
            </a:r>
            <a:r>
              <a:rPr lang="en-US" b="0" dirty="0" err="1" smtClean="0"/>
              <a:t>asian</a:t>
            </a:r>
            <a:r>
              <a:rPr lang="en-US" b="0" dirty="0" smtClean="0"/>
              <a:t> race), </a:t>
            </a:r>
            <a:endParaRPr lang="ru-RU" b="0" dirty="0" smtClean="0"/>
          </a:p>
          <a:p>
            <a:r>
              <a:rPr lang="ru-RU" b="0" dirty="0" smtClean="0"/>
              <a:t>Персиковая плодожорка </a:t>
            </a:r>
            <a:r>
              <a:rPr lang="ru-RU" b="0" dirty="0" smtClean="0"/>
              <a:t>— </a:t>
            </a:r>
            <a:r>
              <a:rPr lang="en-US" b="0" dirty="0" err="1" smtClean="0"/>
              <a:t>Carposina</a:t>
            </a:r>
            <a:r>
              <a:rPr lang="en-US" b="0" dirty="0" smtClean="0"/>
              <a:t> </a:t>
            </a:r>
            <a:r>
              <a:rPr lang="en-US" b="0" dirty="0" err="1" smtClean="0"/>
              <a:t>niponensis</a:t>
            </a:r>
            <a:r>
              <a:rPr lang="en-US" b="0" dirty="0" smtClean="0"/>
              <a:t> </a:t>
            </a:r>
            <a:r>
              <a:rPr lang="en-US" b="0" dirty="0" err="1" smtClean="0"/>
              <a:t>WIsgh</a:t>
            </a:r>
            <a:r>
              <a:rPr lang="en-US" b="0" dirty="0" smtClean="0"/>
              <a:t>., </a:t>
            </a:r>
            <a:endParaRPr lang="ru-RU" b="0" dirty="0" smtClean="0"/>
          </a:p>
          <a:p>
            <a:r>
              <a:rPr lang="ru-RU" b="0" dirty="0" smtClean="0"/>
              <a:t>Западный (</a:t>
            </a:r>
            <a:r>
              <a:rPr lang="ru-RU" b="0" dirty="0" smtClean="0"/>
              <a:t>калифорнийский) цветочный трипе — </a:t>
            </a:r>
            <a:r>
              <a:rPr lang="en-US" b="0" dirty="0" err="1" smtClean="0"/>
              <a:t>Frankliniella</a:t>
            </a:r>
            <a:r>
              <a:rPr lang="en-US" b="0" dirty="0" smtClean="0"/>
              <a:t> </a:t>
            </a:r>
            <a:r>
              <a:rPr lang="en-US" b="0" dirty="0" err="1" smtClean="0"/>
              <a:t>occidentalis</a:t>
            </a:r>
            <a:r>
              <a:rPr lang="en-US" b="0" dirty="0" smtClean="0"/>
              <a:t> </a:t>
            </a:r>
            <a:r>
              <a:rPr lang="en-US" b="0" dirty="0" err="1" smtClean="0"/>
              <a:t>Perg</a:t>
            </a:r>
            <a:r>
              <a:rPr lang="en-US" b="0" dirty="0" smtClean="0"/>
              <a:t>., </a:t>
            </a:r>
            <a:endParaRPr lang="ru-RU" b="0" dirty="0" smtClean="0"/>
          </a:p>
          <a:p>
            <a:r>
              <a:rPr lang="ru-RU" b="0" dirty="0" smtClean="0"/>
              <a:t>Филлоксера — </a:t>
            </a:r>
            <a:r>
              <a:rPr lang="en-US" b="0" dirty="0" err="1" smtClean="0"/>
              <a:t>Viteus</a:t>
            </a:r>
            <a:r>
              <a:rPr lang="en-US" b="0" dirty="0" smtClean="0"/>
              <a:t> </a:t>
            </a:r>
            <a:r>
              <a:rPr lang="en-US" b="0" dirty="0" err="1" smtClean="0"/>
              <a:t>vitifoliae</a:t>
            </a:r>
            <a:r>
              <a:rPr lang="en-US" b="0" dirty="0" smtClean="0"/>
              <a:t> Fitch.</a:t>
            </a:r>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10"/>
          <p:cNvSpPr>
            <a:spLocks noChangeArrowheads="1"/>
          </p:cNvSpPr>
          <p:nvPr/>
        </p:nvSpPr>
        <p:spPr bwMode="auto">
          <a:xfrm>
            <a:off x="560388" y="2478088"/>
            <a:ext cx="8929687" cy="338554"/>
          </a:xfrm>
          <a:prstGeom prst="rect">
            <a:avLst/>
          </a:prstGeom>
          <a:noFill/>
          <a:ln w="9525">
            <a:noFill/>
            <a:miter lim="800000"/>
            <a:headEnd/>
            <a:tailEnd/>
          </a:ln>
        </p:spPr>
        <p:txBody>
          <a:bodyPr anchor="ctr">
            <a:spAutoFit/>
          </a:bodyPr>
          <a:lstStyle/>
          <a:p>
            <a:pPr indent="457200"/>
            <a:r>
              <a:rPr lang="ru-RU" sz="1600" dirty="0"/>
              <a:t>	</a:t>
            </a:r>
            <a:endParaRPr lang="ru-RU"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66654" y="1500174"/>
            <a:ext cx="9739346" cy="4154984"/>
          </a:xfrm>
          <a:prstGeom prst="rect">
            <a:avLst/>
          </a:prstGeom>
        </p:spPr>
        <p:txBody>
          <a:bodyPr wrap="square">
            <a:spAutoFit/>
          </a:bodyPr>
          <a:lstStyle/>
          <a:p>
            <a:r>
              <a:rPr lang="ru-RU" dirty="0" smtClean="0"/>
              <a:t>Карантинные болезни, не зарегистрированные на территории Российской Федерации: </a:t>
            </a:r>
            <a:endParaRPr lang="ru-RU" dirty="0" smtClean="0"/>
          </a:p>
          <a:p>
            <a:r>
              <a:rPr lang="ru-RU" b="0" dirty="0" smtClean="0"/>
              <a:t>индийская </a:t>
            </a:r>
            <a:r>
              <a:rPr lang="ru-RU" b="0" dirty="0" smtClean="0"/>
              <a:t>головня пшеницы — </a:t>
            </a:r>
            <a:r>
              <a:rPr lang="en-US" b="0" dirty="0" err="1" smtClean="0"/>
              <a:t>Neovossia</a:t>
            </a:r>
            <a:r>
              <a:rPr lang="en-US" b="0" dirty="0" smtClean="0"/>
              <a:t> </a:t>
            </a:r>
            <a:r>
              <a:rPr lang="en-US" b="0" dirty="0" err="1" smtClean="0"/>
              <a:t>indica</a:t>
            </a:r>
            <a:r>
              <a:rPr lang="en-US" b="0" dirty="0" smtClean="0"/>
              <a:t> (</a:t>
            </a:r>
            <a:r>
              <a:rPr lang="en-US" b="0" dirty="0" err="1" smtClean="0"/>
              <a:t>Mitra</a:t>
            </a:r>
            <a:r>
              <a:rPr lang="en-US" b="0" dirty="0" smtClean="0"/>
              <a:t>) (=</a:t>
            </a:r>
            <a:r>
              <a:rPr lang="en-US" b="0" dirty="0" err="1" smtClean="0"/>
              <a:t>TilIetia</a:t>
            </a:r>
            <a:r>
              <a:rPr lang="en-US" b="0" dirty="0" smtClean="0"/>
              <a:t> </a:t>
            </a:r>
            <a:r>
              <a:rPr lang="en-US" b="0" dirty="0" err="1" smtClean="0"/>
              <a:t>indica</a:t>
            </a:r>
            <a:r>
              <a:rPr lang="en-US" b="0" dirty="0" smtClean="0"/>
              <a:t> </a:t>
            </a:r>
            <a:r>
              <a:rPr lang="en-US" b="0" dirty="0" err="1" smtClean="0"/>
              <a:t>Mitra</a:t>
            </a:r>
            <a:r>
              <a:rPr lang="en-US" b="0" dirty="0" smtClean="0"/>
              <a:t>), </a:t>
            </a:r>
            <a:endParaRPr lang="ru-RU" b="0" dirty="0" smtClean="0"/>
          </a:p>
          <a:p>
            <a:r>
              <a:rPr lang="ru-RU" b="0" dirty="0" err="1" smtClean="0"/>
              <a:t>диплодиоз</a:t>
            </a:r>
            <a:r>
              <a:rPr lang="ru-RU" b="0" dirty="0" smtClean="0"/>
              <a:t> </a:t>
            </a:r>
            <a:r>
              <a:rPr lang="ru-RU" b="0" dirty="0" smtClean="0"/>
              <a:t>кукурузы — </a:t>
            </a:r>
            <a:r>
              <a:rPr lang="en-US" b="0" dirty="0" err="1" smtClean="0"/>
              <a:t>Stenocarpella</a:t>
            </a:r>
            <a:r>
              <a:rPr lang="en-US" b="0" dirty="0" smtClean="0"/>
              <a:t> </a:t>
            </a:r>
            <a:r>
              <a:rPr lang="en-US" b="0" dirty="0" err="1" smtClean="0"/>
              <a:t>macrospora</a:t>
            </a:r>
            <a:r>
              <a:rPr lang="en-US" b="0" dirty="0" smtClean="0"/>
              <a:t> (Earle) Sutton </a:t>
            </a:r>
            <a:r>
              <a:rPr lang="ru-RU" b="0" dirty="0" smtClean="0"/>
              <a:t>и </a:t>
            </a:r>
            <a:r>
              <a:rPr lang="en-US" b="0" dirty="0" err="1" smtClean="0"/>
              <a:t>Stenocarpella</a:t>
            </a:r>
            <a:r>
              <a:rPr lang="en-US" b="0" dirty="0" smtClean="0"/>
              <a:t> </a:t>
            </a:r>
            <a:r>
              <a:rPr lang="en-US" b="0" dirty="0" err="1" smtClean="0"/>
              <a:t>maydis</a:t>
            </a:r>
            <a:r>
              <a:rPr lang="en-US" b="0" dirty="0" smtClean="0"/>
              <a:t> (Berkeley) Sutton, </a:t>
            </a:r>
            <a:endParaRPr lang="ru-RU" b="0" dirty="0" smtClean="0"/>
          </a:p>
          <a:p>
            <a:r>
              <a:rPr lang="ru-RU" b="0" dirty="0" smtClean="0"/>
              <a:t>бактериальное </a:t>
            </a:r>
            <a:r>
              <a:rPr lang="ru-RU" b="0" dirty="0" smtClean="0"/>
              <a:t>увядание (вилт) кукурузы —</a:t>
            </a:r>
            <a:r>
              <a:rPr lang="en-US" b="0" dirty="0" err="1" smtClean="0"/>
              <a:t>Erwinia</a:t>
            </a:r>
            <a:r>
              <a:rPr lang="en-US" b="0" dirty="0" smtClean="0"/>
              <a:t> </a:t>
            </a:r>
            <a:r>
              <a:rPr lang="en-US" b="0" dirty="0" err="1" smtClean="0"/>
              <a:t>stewartii</a:t>
            </a:r>
            <a:r>
              <a:rPr lang="en-US" b="0" dirty="0" smtClean="0"/>
              <a:t> (Smith) Dye., </a:t>
            </a:r>
            <a:endParaRPr lang="ru-RU" b="0" dirty="0" smtClean="0"/>
          </a:p>
          <a:p>
            <a:r>
              <a:rPr lang="ru-RU" b="0" dirty="0" smtClean="0"/>
              <a:t>бактериальный </a:t>
            </a:r>
            <a:r>
              <a:rPr lang="ru-RU" b="0" dirty="0" smtClean="0"/>
              <a:t>ожог риса — </a:t>
            </a:r>
            <a:r>
              <a:rPr lang="en-US" b="0" dirty="0" err="1" smtClean="0"/>
              <a:t>Xanthomonas</a:t>
            </a:r>
            <a:r>
              <a:rPr lang="en-US" b="0" dirty="0" smtClean="0"/>
              <a:t> </a:t>
            </a:r>
            <a:r>
              <a:rPr lang="en-US" b="0" dirty="0" err="1" smtClean="0"/>
              <a:t>oryzae</a:t>
            </a:r>
            <a:r>
              <a:rPr lang="en-US" b="0" dirty="0" smtClean="0"/>
              <a:t> </a:t>
            </a:r>
            <a:r>
              <a:rPr lang="en-US" b="0" dirty="0" err="1" smtClean="0"/>
              <a:t>pv</a:t>
            </a:r>
            <a:r>
              <a:rPr lang="en-US" b="0" dirty="0" smtClean="0"/>
              <a:t>. </a:t>
            </a:r>
            <a:r>
              <a:rPr lang="en-US" b="0" dirty="0" err="1" smtClean="0"/>
              <a:t>oryzae</a:t>
            </a:r>
            <a:r>
              <a:rPr lang="en-US" b="0" dirty="0" smtClean="0"/>
              <a:t> (</a:t>
            </a:r>
            <a:r>
              <a:rPr lang="en-US" b="0" dirty="0" err="1" smtClean="0"/>
              <a:t>Ishiyama</a:t>
            </a:r>
            <a:r>
              <a:rPr lang="en-US" b="0" dirty="0" smtClean="0"/>
              <a:t>) Swings et al., </a:t>
            </a:r>
            <a:r>
              <a:rPr lang="ru-RU" b="0" dirty="0" smtClean="0"/>
              <a:t>бактериальная полосатость риса — </a:t>
            </a:r>
            <a:r>
              <a:rPr lang="en-US" b="0" dirty="0" err="1" smtClean="0"/>
              <a:t>Xanthomonas</a:t>
            </a:r>
            <a:r>
              <a:rPr lang="en-US" b="0" dirty="0" smtClean="0"/>
              <a:t> </a:t>
            </a:r>
            <a:r>
              <a:rPr lang="en-US" b="0" dirty="0" err="1" smtClean="0"/>
              <a:t>oryzae</a:t>
            </a:r>
            <a:r>
              <a:rPr lang="en-US" b="0" dirty="0" smtClean="0"/>
              <a:t> </a:t>
            </a:r>
            <a:r>
              <a:rPr lang="en-US" b="0" dirty="0" err="1" smtClean="0"/>
              <a:t>pv</a:t>
            </a:r>
            <a:r>
              <a:rPr lang="en-US" b="0" dirty="0" smtClean="0"/>
              <a:t>. </a:t>
            </a:r>
            <a:r>
              <a:rPr lang="en-US" b="0" dirty="0" err="1" smtClean="0"/>
              <a:t>oryzicola</a:t>
            </a:r>
            <a:r>
              <a:rPr lang="en-US" b="0" dirty="0" smtClean="0"/>
              <a:t> (Fang, et al.) Swings et al., </a:t>
            </a:r>
            <a:r>
              <a:rPr lang="ru-RU" b="0" dirty="0" smtClean="0"/>
              <a:t>головня картофеля (клубней) — </a:t>
            </a:r>
            <a:r>
              <a:rPr lang="en-US" b="0" dirty="0" err="1" smtClean="0"/>
              <a:t>Thecaphora</a:t>
            </a:r>
            <a:r>
              <a:rPr lang="en-US" b="0" dirty="0" smtClean="0"/>
              <a:t> </a:t>
            </a:r>
            <a:r>
              <a:rPr lang="en-US" b="0" dirty="0" err="1" smtClean="0"/>
              <a:t>solani</a:t>
            </a:r>
            <a:r>
              <a:rPr lang="en-US" b="0" dirty="0" smtClean="0"/>
              <a:t> </a:t>
            </a:r>
            <a:r>
              <a:rPr lang="en-US" b="0" dirty="0" err="1" smtClean="0"/>
              <a:t>Thirum</a:t>
            </a:r>
            <a:r>
              <a:rPr lang="en-US" b="0" dirty="0" smtClean="0"/>
              <a:t>. et O'Brien, </a:t>
            </a:r>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470344D-F53D-402D-916C-97332F10D72E}" type="slidenum">
              <a:rPr lang="ru-RU" smtClean="0"/>
              <a:pPr>
                <a:defRPr/>
              </a:pPr>
              <a:t>13</a:t>
            </a:fld>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6654" y="1357296"/>
            <a:ext cx="9644130" cy="3785652"/>
          </a:xfrm>
          <a:prstGeom prst="rect">
            <a:avLst/>
          </a:prstGeom>
        </p:spPr>
        <p:txBody>
          <a:bodyPr wrap="square">
            <a:spAutoFit/>
          </a:bodyPr>
          <a:lstStyle/>
          <a:p>
            <a:r>
              <a:rPr lang="ru-RU" sz="2000" b="0" dirty="0" smtClean="0"/>
              <a:t>Колумбийская галловая </a:t>
            </a:r>
            <a:r>
              <a:rPr lang="ru-RU" sz="2000" b="0" dirty="0" smtClean="0"/>
              <a:t>картофельная нематода — </a:t>
            </a:r>
            <a:r>
              <a:rPr lang="en-US" sz="2000" b="0" dirty="0" err="1" smtClean="0"/>
              <a:t>Meloidogyne</a:t>
            </a:r>
            <a:r>
              <a:rPr lang="en-US" sz="2000" b="0" dirty="0" smtClean="0"/>
              <a:t> </a:t>
            </a:r>
            <a:r>
              <a:rPr lang="en-US" sz="2000" b="0" dirty="0" err="1" smtClean="0"/>
              <a:t>chitwoodi</a:t>
            </a:r>
            <a:r>
              <a:rPr lang="en-US" sz="2000" b="0" dirty="0" smtClean="0"/>
              <a:t> Golden et al., </a:t>
            </a:r>
            <a:endParaRPr lang="ru-RU" sz="2000" b="0" dirty="0" smtClean="0"/>
          </a:p>
          <a:p>
            <a:r>
              <a:rPr lang="ru-RU" sz="2000" b="0" dirty="0" smtClean="0"/>
              <a:t>Бледная картофельная </a:t>
            </a:r>
            <a:r>
              <a:rPr lang="ru-RU" sz="2000" b="0" dirty="0" smtClean="0"/>
              <a:t>нематода — </a:t>
            </a:r>
            <a:r>
              <a:rPr lang="en-US" sz="2000" b="0" dirty="0" err="1" smtClean="0"/>
              <a:t>Globodera</a:t>
            </a:r>
            <a:r>
              <a:rPr lang="en-US" sz="2000" b="0" dirty="0" smtClean="0"/>
              <a:t> </a:t>
            </a:r>
            <a:r>
              <a:rPr lang="en-US" sz="2000" b="0" dirty="0" err="1" smtClean="0"/>
              <a:t>pallida</a:t>
            </a:r>
            <a:r>
              <a:rPr lang="en-US" sz="2000" b="0" dirty="0" smtClean="0"/>
              <a:t> (Stone.) </a:t>
            </a:r>
            <a:r>
              <a:rPr lang="en-US" sz="2000" b="0" dirty="0" err="1" smtClean="0"/>
              <a:t>Mulvey</a:t>
            </a:r>
            <a:r>
              <a:rPr lang="en-US" sz="2000" b="0" dirty="0" smtClean="0"/>
              <a:t> et Stone., </a:t>
            </a:r>
            <a:endParaRPr lang="ru-RU" sz="2000" b="0" dirty="0" smtClean="0"/>
          </a:p>
          <a:p>
            <a:r>
              <a:rPr lang="ru-RU" sz="2000" b="0" dirty="0" smtClean="0"/>
              <a:t>Ожог плодовых </a:t>
            </a:r>
            <a:r>
              <a:rPr lang="ru-RU" sz="2000" b="0" dirty="0" smtClean="0"/>
              <a:t>деревьев — </a:t>
            </a:r>
            <a:r>
              <a:rPr lang="en-US" sz="2000" b="0" dirty="0" err="1" smtClean="0"/>
              <a:t>Erwinia</a:t>
            </a:r>
            <a:r>
              <a:rPr lang="en-US" sz="2000" b="0" dirty="0" smtClean="0"/>
              <a:t> </a:t>
            </a:r>
            <a:r>
              <a:rPr lang="en-US" sz="2000" b="0" dirty="0" err="1" smtClean="0"/>
              <a:t>amylovora</a:t>
            </a:r>
            <a:r>
              <a:rPr lang="en-US" sz="2000" b="0" dirty="0" smtClean="0"/>
              <a:t> (</a:t>
            </a:r>
            <a:r>
              <a:rPr lang="en-US" sz="2000" b="0" dirty="0" err="1" smtClean="0"/>
              <a:t>Burill</a:t>
            </a:r>
            <a:r>
              <a:rPr lang="en-US" sz="2000" b="0" dirty="0" smtClean="0"/>
              <a:t>.) Winslow et al., </a:t>
            </a:r>
            <a:r>
              <a:rPr lang="ru-RU" sz="2000" b="0" dirty="0" smtClean="0"/>
              <a:t>латентная </a:t>
            </a:r>
            <a:r>
              <a:rPr lang="ru-RU" sz="2000" b="0" dirty="0" smtClean="0"/>
              <a:t>Мозаика персика </a:t>
            </a:r>
            <a:r>
              <a:rPr lang="ru-RU" sz="2000" b="0" dirty="0" smtClean="0"/>
              <a:t>(американская) — </a:t>
            </a:r>
            <a:r>
              <a:rPr lang="en-US" sz="2000" b="0" dirty="0" smtClean="0"/>
              <a:t>Peach latent mosaic </a:t>
            </a:r>
            <a:r>
              <a:rPr lang="en-US" sz="2000" b="0" dirty="0" err="1" smtClean="0"/>
              <a:t>viroid</a:t>
            </a:r>
            <a:r>
              <a:rPr lang="en-US" sz="2000" b="0" dirty="0" smtClean="0"/>
              <a:t>, </a:t>
            </a:r>
            <a:endParaRPr lang="ru-RU" sz="2000" b="0" dirty="0" smtClean="0"/>
          </a:p>
          <a:p>
            <a:r>
              <a:rPr lang="ru-RU" sz="2000" b="0" dirty="0" smtClean="0"/>
              <a:t>Техасская корневая </a:t>
            </a:r>
            <a:r>
              <a:rPr lang="ru-RU" sz="2000" b="0" dirty="0" smtClean="0"/>
              <a:t>гниль — </a:t>
            </a:r>
            <a:r>
              <a:rPr lang="en-US" sz="2000" b="0" dirty="0" err="1" smtClean="0"/>
              <a:t>Phymatotrichopsis</a:t>
            </a:r>
            <a:r>
              <a:rPr lang="en-US" sz="2000" b="0" dirty="0" smtClean="0"/>
              <a:t> </a:t>
            </a:r>
            <a:r>
              <a:rPr lang="en-US" sz="2000" b="0" dirty="0" err="1" smtClean="0"/>
              <a:t>omnivora</a:t>
            </a:r>
            <a:r>
              <a:rPr lang="en-US" sz="2000" b="0" dirty="0" smtClean="0"/>
              <a:t> (</a:t>
            </a:r>
            <a:r>
              <a:rPr lang="en-US" sz="2000" b="0" dirty="0" err="1" smtClean="0"/>
              <a:t>Duggar</a:t>
            </a:r>
            <a:r>
              <a:rPr lang="en-US" sz="2000" b="0" dirty="0" smtClean="0"/>
              <a:t>.) </a:t>
            </a:r>
            <a:r>
              <a:rPr lang="en-US" sz="2000" b="0" dirty="0" err="1" smtClean="0"/>
              <a:t>Hennebert</a:t>
            </a:r>
            <a:r>
              <a:rPr lang="en-US" sz="2000" b="0" dirty="0" smtClean="0"/>
              <a:t>.., </a:t>
            </a:r>
            <a:endParaRPr lang="ru-RU" sz="2000" b="0" dirty="0" smtClean="0"/>
          </a:p>
          <a:p>
            <a:r>
              <a:rPr lang="ru-RU" sz="2000" b="0" dirty="0" smtClean="0"/>
              <a:t>Бактериальное увядание </a:t>
            </a:r>
            <a:r>
              <a:rPr lang="ru-RU" sz="2000" b="0" dirty="0" smtClean="0"/>
              <a:t>винограда — </a:t>
            </a:r>
            <a:r>
              <a:rPr lang="en-US" sz="2000" b="0" dirty="0" err="1" smtClean="0"/>
              <a:t>Xylophilus</a:t>
            </a:r>
            <a:r>
              <a:rPr lang="en-US" sz="2000" b="0" dirty="0" smtClean="0"/>
              <a:t> </a:t>
            </a:r>
            <a:r>
              <a:rPr lang="en-US" sz="2000" b="0" dirty="0" err="1" smtClean="0"/>
              <a:t>ampelinus</a:t>
            </a:r>
            <a:r>
              <a:rPr lang="en-US" sz="2000" b="0" dirty="0" smtClean="0"/>
              <a:t> (</a:t>
            </a:r>
            <a:r>
              <a:rPr lang="en-US" sz="2000" b="0" dirty="0" err="1" smtClean="0"/>
              <a:t>Panagopoulus</a:t>
            </a:r>
            <a:r>
              <a:rPr lang="en-US" sz="2000" b="0" dirty="0" smtClean="0"/>
              <a:t>) </a:t>
            </a:r>
            <a:r>
              <a:rPr lang="en-US" sz="2000" b="0" dirty="0" err="1" smtClean="0"/>
              <a:t>Willemsetal</a:t>
            </a:r>
            <a:r>
              <a:rPr lang="en-US" sz="2000" b="0" dirty="0" smtClean="0"/>
              <a:t>.,</a:t>
            </a:r>
            <a:endParaRPr lang="ru-RU" sz="2000" b="0" dirty="0" smtClean="0"/>
          </a:p>
          <a:p>
            <a:r>
              <a:rPr lang="en-US" sz="2000" b="0" dirty="0" smtClean="0"/>
              <a:t> </a:t>
            </a:r>
            <a:r>
              <a:rPr lang="ru-RU" sz="2000" b="0" dirty="0" smtClean="0"/>
              <a:t>Золотистое пожелтение </a:t>
            </a:r>
            <a:r>
              <a:rPr lang="ru-RU" sz="2000" b="0" dirty="0" smtClean="0"/>
              <a:t>винограда — </a:t>
            </a:r>
            <a:r>
              <a:rPr lang="en-US" sz="2000" b="0" dirty="0" err="1" smtClean="0"/>
              <a:t>Grapevineflavescence</a:t>
            </a:r>
            <a:r>
              <a:rPr lang="en-US" sz="2000" b="0" dirty="0" smtClean="0"/>
              <a:t> </a:t>
            </a:r>
            <a:r>
              <a:rPr lang="en-US" sz="2000" b="0" dirty="0" err="1" smtClean="0"/>
              <a:t>doreephytoplasma</a:t>
            </a:r>
            <a:r>
              <a:rPr lang="en-US" sz="2000" b="0" dirty="0" smtClean="0"/>
              <a:t>, </a:t>
            </a:r>
            <a:r>
              <a:rPr lang="ru-RU" sz="2000" b="0" dirty="0" err="1" smtClean="0"/>
              <a:t>Аскохитоз</a:t>
            </a:r>
            <a:r>
              <a:rPr lang="ru-RU" sz="2000" b="0" dirty="0" smtClean="0"/>
              <a:t> хризантем </a:t>
            </a:r>
            <a:r>
              <a:rPr lang="ru-RU" sz="2000" b="0" dirty="0" smtClean="0"/>
              <a:t>— </a:t>
            </a:r>
            <a:r>
              <a:rPr lang="en-US" sz="2000" b="0" dirty="0" err="1" smtClean="0"/>
              <a:t>Didymella</a:t>
            </a:r>
            <a:r>
              <a:rPr lang="en-US" sz="2000" b="0" dirty="0" smtClean="0"/>
              <a:t> </a:t>
            </a:r>
            <a:r>
              <a:rPr lang="en-US" sz="2000" b="0" dirty="0" err="1" smtClean="0"/>
              <a:t>ligulicola</a:t>
            </a:r>
            <a:r>
              <a:rPr lang="en-US" sz="2000" b="0" dirty="0" smtClean="0"/>
              <a:t> (</a:t>
            </a:r>
            <a:r>
              <a:rPr lang="ru-RU" sz="2000" b="0" dirty="0" smtClean="0"/>
              <a:t>К. </a:t>
            </a:r>
            <a:r>
              <a:rPr lang="en-US" sz="2000" b="0" dirty="0" smtClean="0"/>
              <a:t>F. Baker, </a:t>
            </a:r>
            <a:r>
              <a:rPr lang="en-US" sz="2000" b="0" dirty="0" err="1" smtClean="0"/>
              <a:t>Dimock</a:t>
            </a:r>
            <a:r>
              <a:rPr lang="en-US" sz="2000" b="0" dirty="0" smtClean="0"/>
              <a:t> &amp; Davis), </a:t>
            </a:r>
            <a:endParaRPr lang="ru-RU" sz="2000" b="0" dirty="0" smtClean="0"/>
          </a:p>
          <a:p>
            <a:r>
              <a:rPr lang="ru-RU" sz="2000" b="0" dirty="0" smtClean="0"/>
              <a:t>Рак стволов </a:t>
            </a:r>
            <a:r>
              <a:rPr lang="ru-RU" sz="2000" b="0" dirty="0" smtClean="0"/>
              <a:t>и ветвей сосны —</a:t>
            </a:r>
            <a:r>
              <a:rPr lang="en-US" sz="2000" b="0" dirty="0" err="1" smtClean="0"/>
              <a:t>Atropellis</a:t>
            </a:r>
            <a:r>
              <a:rPr lang="en-US" sz="2000" b="0" dirty="0" smtClean="0"/>
              <a:t> sp. sp</a:t>
            </a:r>
            <a:r>
              <a:rPr lang="en-US" sz="2000" b="0" dirty="0" smtClean="0"/>
              <a:t>.,</a:t>
            </a:r>
            <a:endParaRPr lang="ru-RU" sz="2000" b="0" dirty="0" smtClean="0"/>
          </a:p>
          <a:p>
            <a:r>
              <a:rPr lang="ru-RU" sz="2000" b="0" dirty="0" smtClean="0"/>
              <a:t>Усыхание дуба </a:t>
            </a:r>
            <a:r>
              <a:rPr lang="ru-RU" sz="2000" b="0" dirty="0" smtClean="0"/>
              <a:t>(сосудистый микоз) — </a:t>
            </a:r>
            <a:r>
              <a:rPr lang="en-US" sz="2000" b="0" dirty="0" err="1" smtClean="0"/>
              <a:t>Ceratocystis</a:t>
            </a:r>
            <a:r>
              <a:rPr lang="en-US" sz="2000" b="0" dirty="0" smtClean="0"/>
              <a:t> </a:t>
            </a:r>
            <a:r>
              <a:rPr lang="en-US" sz="2000" b="0" dirty="0" err="1" smtClean="0"/>
              <a:t>fagacearum</a:t>
            </a:r>
            <a:r>
              <a:rPr lang="en-US" sz="2000" b="0" dirty="0" smtClean="0"/>
              <a:t> (</a:t>
            </a:r>
            <a:r>
              <a:rPr lang="en-US" sz="2000" b="0" dirty="0" err="1" smtClean="0"/>
              <a:t>Bretz</a:t>
            </a:r>
            <a:r>
              <a:rPr lang="en-US" sz="2000" b="0" dirty="0" smtClean="0"/>
              <a:t>.) Hunt. ., </a:t>
            </a:r>
            <a:r>
              <a:rPr lang="ru-RU" sz="2000" b="0" dirty="0" smtClean="0"/>
              <a:t>Сосновая стволовая </a:t>
            </a:r>
            <a:r>
              <a:rPr lang="ru-RU" sz="2000" b="0" dirty="0" smtClean="0"/>
              <a:t>нематода — </a:t>
            </a:r>
            <a:r>
              <a:rPr lang="en-US" sz="2000" b="0" dirty="0" err="1" smtClean="0"/>
              <a:t>Bursaphelenchus</a:t>
            </a:r>
            <a:r>
              <a:rPr lang="en-US" sz="2000" b="0" dirty="0" smtClean="0"/>
              <a:t> </a:t>
            </a:r>
            <a:r>
              <a:rPr lang="en-US" sz="2000" b="0" dirty="0" err="1" smtClean="0"/>
              <a:t>xylophilus</a:t>
            </a:r>
            <a:r>
              <a:rPr lang="en-US" sz="2000" b="0" dirty="0" smtClean="0"/>
              <a:t> (Steiner et </a:t>
            </a:r>
            <a:r>
              <a:rPr lang="en-US" sz="2000" b="0" dirty="0" err="1" smtClean="0"/>
              <a:t>Buhrer</a:t>
            </a:r>
            <a:r>
              <a:rPr lang="en-US" sz="2000" b="0" dirty="0" smtClean="0"/>
              <a:t>.) </a:t>
            </a:r>
            <a:r>
              <a:rPr lang="en-US" sz="2000" b="0" dirty="0" err="1" smtClean="0"/>
              <a:t>Nickle</a:t>
            </a:r>
            <a:r>
              <a:rPr lang="en-US" sz="2000" b="0" dirty="0" smtClean="0"/>
              <a:t>.</a:t>
            </a:r>
            <a:endParaRPr lang="ru-RU"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470344D-F53D-402D-916C-97332F10D72E}" type="slidenum">
              <a:rPr lang="ru-RU" smtClean="0"/>
              <a:pPr>
                <a:defRPr/>
              </a:pPr>
              <a:t>14</a:t>
            </a:fld>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38092" y="1571612"/>
            <a:ext cx="9667908" cy="3785652"/>
          </a:xfrm>
          <a:prstGeom prst="rect">
            <a:avLst/>
          </a:prstGeom>
        </p:spPr>
        <p:txBody>
          <a:bodyPr wrap="square">
            <a:spAutoFit/>
          </a:bodyPr>
          <a:lstStyle/>
          <a:p>
            <a:r>
              <a:rPr lang="ru-RU" dirty="0" smtClean="0"/>
              <a:t>Болезни, ограниченно распространенные на территории Российской Федерации</a:t>
            </a:r>
            <a:r>
              <a:rPr lang="ru-RU" dirty="0" smtClean="0"/>
              <a:t>:</a:t>
            </a:r>
          </a:p>
          <a:p>
            <a:r>
              <a:rPr lang="ru-RU" b="0" dirty="0" smtClean="0"/>
              <a:t>Южный гельминтоспориоз </a:t>
            </a:r>
            <a:r>
              <a:rPr lang="ru-RU" b="0" dirty="0" smtClean="0"/>
              <a:t>кукурузы (раса Т) </a:t>
            </a:r>
            <a:r>
              <a:rPr lang="en-US" b="0" dirty="0" err="1" smtClean="0"/>
              <a:t>Cochliobolus</a:t>
            </a:r>
            <a:r>
              <a:rPr lang="en-US" b="0" dirty="0" smtClean="0"/>
              <a:t> </a:t>
            </a:r>
            <a:r>
              <a:rPr lang="en-US" b="0" dirty="0" err="1" smtClean="0"/>
              <a:t>heterostrophus</a:t>
            </a:r>
            <a:r>
              <a:rPr lang="en-US" b="0" dirty="0" smtClean="0"/>
              <a:t> </a:t>
            </a:r>
            <a:r>
              <a:rPr lang="en-US" b="0" dirty="0" err="1" smtClean="0"/>
              <a:t>Drechsler</a:t>
            </a:r>
            <a:r>
              <a:rPr lang="en-US" b="0" dirty="0" smtClean="0"/>
              <a:t> (=</a:t>
            </a:r>
            <a:r>
              <a:rPr lang="en-US" b="0" dirty="0" err="1" smtClean="0"/>
              <a:t>Bipolaris</a:t>
            </a:r>
            <a:r>
              <a:rPr lang="en-US" b="0" dirty="0" smtClean="0"/>
              <a:t> </a:t>
            </a:r>
            <a:r>
              <a:rPr lang="en-US" b="0" dirty="0" err="1" smtClean="0"/>
              <a:t>maydis</a:t>
            </a:r>
            <a:r>
              <a:rPr lang="en-US" b="0" dirty="0" smtClean="0"/>
              <a:t> (</a:t>
            </a:r>
            <a:r>
              <a:rPr lang="en-US" b="0" dirty="0" err="1" smtClean="0"/>
              <a:t>Nisikado</a:t>
            </a:r>
            <a:r>
              <a:rPr lang="en-US" b="0" dirty="0" smtClean="0"/>
              <a:t>) </a:t>
            </a:r>
            <a:r>
              <a:rPr lang="en-US" b="0" dirty="0" err="1" smtClean="0"/>
              <a:t>Shoem</a:t>
            </a:r>
            <a:r>
              <a:rPr lang="en-US" b="0" dirty="0" smtClean="0"/>
              <a:t>)(race T), </a:t>
            </a:r>
            <a:endParaRPr lang="ru-RU" b="0" dirty="0" smtClean="0"/>
          </a:p>
          <a:p>
            <a:r>
              <a:rPr lang="ru-RU" b="0" dirty="0" smtClean="0"/>
              <a:t>Рак картофеля </a:t>
            </a:r>
            <a:r>
              <a:rPr lang="ru-RU" b="0" dirty="0" smtClean="0"/>
              <a:t>— </a:t>
            </a:r>
            <a:r>
              <a:rPr lang="en-US" b="0" dirty="0" err="1" smtClean="0"/>
              <a:t>Synchytrium</a:t>
            </a:r>
            <a:r>
              <a:rPr lang="en-US" b="0" dirty="0" smtClean="0"/>
              <a:t> </a:t>
            </a:r>
            <a:r>
              <a:rPr lang="en-US" b="0" dirty="0" err="1" smtClean="0"/>
              <a:t>endobioticum</a:t>
            </a:r>
            <a:r>
              <a:rPr lang="en-US" b="0" dirty="0" smtClean="0"/>
              <a:t> (</a:t>
            </a:r>
            <a:r>
              <a:rPr lang="en-US" b="0" dirty="0" err="1" smtClean="0"/>
              <a:t>Schilb</a:t>
            </a:r>
            <a:r>
              <a:rPr lang="en-US" b="0" dirty="0" smtClean="0"/>
              <a:t>.) </a:t>
            </a:r>
            <a:r>
              <a:rPr lang="en-US" b="0" dirty="0" err="1" smtClean="0"/>
              <a:t>Persival</a:t>
            </a:r>
            <a:r>
              <a:rPr lang="en-US" b="0" dirty="0" smtClean="0"/>
              <a:t>., </a:t>
            </a:r>
            <a:r>
              <a:rPr lang="ru-RU" b="0" dirty="0" smtClean="0"/>
              <a:t>бурая </a:t>
            </a:r>
            <a:r>
              <a:rPr lang="ru-RU" b="0" dirty="0" smtClean="0"/>
              <a:t>Гниль картофеля </a:t>
            </a:r>
            <a:r>
              <a:rPr lang="ru-RU" b="0" dirty="0" smtClean="0"/>
              <a:t>— </a:t>
            </a:r>
            <a:r>
              <a:rPr lang="en-US" b="0" dirty="0" err="1" smtClean="0"/>
              <a:t>Ralstonia</a:t>
            </a:r>
            <a:r>
              <a:rPr lang="en-US" b="0" dirty="0" smtClean="0"/>
              <a:t> </a:t>
            </a:r>
            <a:r>
              <a:rPr lang="en-US" b="0" dirty="0" err="1" smtClean="0"/>
              <a:t>solanacearum</a:t>
            </a:r>
            <a:r>
              <a:rPr lang="en-US" b="0" dirty="0" smtClean="0"/>
              <a:t> (Smith), </a:t>
            </a:r>
            <a:r>
              <a:rPr lang="ru-RU" b="0" dirty="0" smtClean="0"/>
              <a:t>золотистая </a:t>
            </a:r>
            <a:r>
              <a:rPr lang="ru-RU" b="0" dirty="0" smtClean="0"/>
              <a:t>Картофельная нематода </a:t>
            </a:r>
            <a:r>
              <a:rPr lang="ru-RU" b="0" dirty="0" smtClean="0"/>
              <a:t>— </a:t>
            </a:r>
            <a:r>
              <a:rPr lang="en-US" b="0" dirty="0" err="1" smtClean="0"/>
              <a:t>Globodera</a:t>
            </a:r>
            <a:r>
              <a:rPr lang="en-US" b="0" dirty="0" smtClean="0"/>
              <a:t> </a:t>
            </a:r>
            <a:r>
              <a:rPr lang="en-US" b="0" dirty="0" err="1" smtClean="0"/>
              <a:t>rostochiensis</a:t>
            </a:r>
            <a:r>
              <a:rPr lang="en-US" b="0" dirty="0" smtClean="0"/>
              <a:t> (</a:t>
            </a:r>
            <a:r>
              <a:rPr lang="en-US" b="0" dirty="0" err="1" smtClean="0"/>
              <a:t>Woll</a:t>
            </a:r>
            <a:r>
              <a:rPr lang="en-US" b="0" dirty="0" smtClean="0"/>
              <a:t>.) Behrens., </a:t>
            </a:r>
            <a:endParaRPr lang="ru-RU" b="0" dirty="0" smtClean="0"/>
          </a:p>
          <a:p>
            <a:r>
              <a:rPr lang="ru-RU" b="0" dirty="0" err="1" smtClean="0"/>
              <a:t>Фомопсис</a:t>
            </a:r>
            <a:r>
              <a:rPr lang="ru-RU" b="0" dirty="0" smtClean="0"/>
              <a:t> подсолнечника </a:t>
            </a:r>
            <a:r>
              <a:rPr lang="ru-RU" b="0" dirty="0" smtClean="0"/>
              <a:t>(серая пятнистость стеблей) — </a:t>
            </a:r>
            <a:r>
              <a:rPr lang="en-US" b="0" dirty="0" err="1" smtClean="0"/>
              <a:t>Diaporthe</a:t>
            </a:r>
            <a:r>
              <a:rPr lang="en-US" b="0" dirty="0" smtClean="0"/>
              <a:t> </a:t>
            </a:r>
            <a:r>
              <a:rPr lang="en-US" b="0" dirty="0" err="1" smtClean="0"/>
              <a:t>helianthi</a:t>
            </a:r>
            <a:r>
              <a:rPr lang="en-US" b="0" dirty="0" smtClean="0"/>
              <a:t> </a:t>
            </a:r>
            <a:r>
              <a:rPr lang="en-US" b="0" dirty="0" err="1" smtClean="0"/>
              <a:t>Munt</a:t>
            </a:r>
            <a:r>
              <a:rPr lang="en-US" b="0" dirty="0" smtClean="0"/>
              <a:t>. — </a:t>
            </a:r>
            <a:r>
              <a:rPr lang="en-US" b="0" dirty="0" err="1" smtClean="0"/>
              <a:t>Cvet</a:t>
            </a:r>
            <a:r>
              <a:rPr lang="en-US" b="0" dirty="0" smtClean="0"/>
              <a:t>. et al. (=</a:t>
            </a:r>
            <a:r>
              <a:rPr lang="en-US" b="0" dirty="0" err="1" smtClean="0"/>
              <a:t>Phomopsis</a:t>
            </a:r>
            <a:r>
              <a:rPr lang="en-US" b="0" dirty="0" smtClean="0"/>
              <a:t> </a:t>
            </a:r>
            <a:r>
              <a:rPr lang="en-US" b="0" dirty="0" err="1" smtClean="0"/>
              <a:t>helianthi</a:t>
            </a:r>
            <a:r>
              <a:rPr lang="en-US" b="0" dirty="0" smtClean="0"/>
              <a:t> </a:t>
            </a:r>
            <a:r>
              <a:rPr lang="en-US" b="0" dirty="0" err="1" smtClean="0"/>
              <a:t>Munt.—Cvet</a:t>
            </a:r>
            <a:r>
              <a:rPr lang="en-US" b="0" dirty="0" smtClean="0"/>
              <a:t>. et al.), </a:t>
            </a:r>
            <a:endParaRPr lang="ru-RU" b="0" dirty="0" smtClean="0"/>
          </a:p>
          <a:p>
            <a:r>
              <a:rPr lang="ru-RU" b="0" dirty="0" err="1" smtClean="0"/>
              <a:t>Шарка</a:t>
            </a:r>
            <a:r>
              <a:rPr lang="ru-RU" b="0" dirty="0" smtClean="0"/>
              <a:t>(оспа) </a:t>
            </a:r>
            <a:r>
              <a:rPr lang="ru-RU" b="0" dirty="0" smtClean="0"/>
              <a:t>сливы — </a:t>
            </a:r>
            <a:r>
              <a:rPr lang="en-US" b="0" dirty="0" smtClean="0"/>
              <a:t>Plum pox </a:t>
            </a:r>
            <a:r>
              <a:rPr lang="en-US" b="0" dirty="0" err="1" smtClean="0"/>
              <a:t>potyvirus</a:t>
            </a:r>
            <a:r>
              <a:rPr lang="en-US" b="0" dirty="0" smtClean="0"/>
              <a:t>,</a:t>
            </a:r>
            <a:endParaRPr lang="ru-RU"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470344D-F53D-402D-916C-97332F10D72E}" type="slidenum">
              <a:rPr lang="ru-RU" smtClean="0"/>
              <a:pPr>
                <a:defRPr/>
              </a:pPr>
              <a:t>15</a:t>
            </a:fld>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6654" y="1571612"/>
            <a:ext cx="9501254" cy="4893647"/>
          </a:xfrm>
          <a:prstGeom prst="rect">
            <a:avLst/>
          </a:prstGeom>
        </p:spPr>
        <p:txBody>
          <a:bodyPr wrap="square">
            <a:spAutoFit/>
          </a:bodyPr>
          <a:lstStyle/>
          <a:p>
            <a:r>
              <a:rPr lang="ru-RU" dirty="0" smtClean="0"/>
              <a:t>Карантинные сорные растения, не зарегистрированные на территории Российской Федерации:</a:t>
            </a:r>
          </a:p>
          <a:p>
            <a:r>
              <a:rPr lang="ru-RU" dirty="0" smtClean="0"/>
              <a:t> </a:t>
            </a:r>
            <a:r>
              <a:rPr lang="ru-RU" b="0" dirty="0" smtClean="0"/>
              <a:t>полупаразиты </a:t>
            </a:r>
            <a:r>
              <a:rPr lang="ru-RU" b="0" dirty="0" smtClean="0"/>
              <a:t>и паразиты (стриги), </a:t>
            </a:r>
            <a:endParaRPr lang="ru-RU" b="0" dirty="0" smtClean="0"/>
          </a:p>
          <a:p>
            <a:r>
              <a:rPr lang="ru-RU" b="0" dirty="0" smtClean="0"/>
              <a:t>однолетние стержнекорневые </a:t>
            </a:r>
            <a:r>
              <a:rPr lang="ru-RU" b="0" dirty="0" smtClean="0"/>
              <a:t>сорные растения (ипомея </a:t>
            </a:r>
            <a:r>
              <a:rPr lang="ru-RU" b="0" dirty="0" err="1" smtClean="0"/>
              <a:t>плющевидная</a:t>
            </a:r>
            <a:r>
              <a:rPr lang="ru-RU" b="0" dirty="0" smtClean="0"/>
              <a:t> — </a:t>
            </a:r>
            <a:r>
              <a:rPr lang="en-US" b="0" dirty="0" smtClean="0"/>
              <a:t>Ipomoea </a:t>
            </a:r>
            <a:r>
              <a:rPr lang="en-US" b="0" dirty="0" err="1" smtClean="0"/>
              <a:t>hederacea</a:t>
            </a:r>
            <a:r>
              <a:rPr lang="en-US" b="0" dirty="0" smtClean="0"/>
              <a:t> L., </a:t>
            </a:r>
            <a:endParaRPr lang="ru-RU" b="0" dirty="0" smtClean="0"/>
          </a:p>
          <a:p>
            <a:r>
              <a:rPr lang="ru-RU" b="0" dirty="0" smtClean="0"/>
              <a:t>Ипомея ямчатая </a:t>
            </a:r>
            <a:r>
              <a:rPr lang="ru-RU" b="0" dirty="0" smtClean="0"/>
              <a:t>— </a:t>
            </a:r>
            <a:r>
              <a:rPr lang="en-US" b="0" dirty="0" smtClean="0"/>
              <a:t>Ipomoea </a:t>
            </a:r>
            <a:r>
              <a:rPr lang="en-US" b="0" dirty="0" err="1" smtClean="0"/>
              <a:t>lacunosa</a:t>
            </a:r>
            <a:r>
              <a:rPr lang="en-US" b="0" dirty="0" smtClean="0"/>
              <a:t> L., </a:t>
            </a:r>
            <a:endParaRPr lang="ru-RU" b="0" dirty="0" smtClean="0"/>
          </a:p>
          <a:p>
            <a:r>
              <a:rPr lang="ru-RU" b="0" dirty="0" smtClean="0"/>
              <a:t>Череда волосистая </a:t>
            </a:r>
            <a:r>
              <a:rPr lang="ru-RU" b="0" dirty="0" smtClean="0"/>
              <a:t>— </a:t>
            </a:r>
            <a:r>
              <a:rPr lang="en-US" b="0" dirty="0" err="1" smtClean="0"/>
              <a:t>Bidens</a:t>
            </a:r>
            <a:r>
              <a:rPr lang="en-US" b="0" dirty="0" smtClean="0"/>
              <a:t> </a:t>
            </a:r>
            <a:r>
              <a:rPr lang="en-US" b="0" dirty="0" err="1" smtClean="0"/>
              <a:t>pilosah</a:t>
            </a:r>
            <a:r>
              <a:rPr lang="en-US" b="0" dirty="0" smtClean="0"/>
              <a:t>.), </a:t>
            </a:r>
            <a:endParaRPr lang="ru-RU" b="0" dirty="0" smtClean="0"/>
          </a:p>
          <a:p>
            <a:r>
              <a:rPr lang="ru-RU" b="0" dirty="0" smtClean="0"/>
              <a:t>многолетние </a:t>
            </a:r>
            <a:r>
              <a:rPr lang="ru-RU" b="0" dirty="0" smtClean="0"/>
              <a:t>корнеотпрысковые </a:t>
            </a:r>
            <a:r>
              <a:rPr lang="ru-RU" b="0" dirty="0" smtClean="0"/>
              <a:t>растения:</a:t>
            </a:r>
          </a:p>
          <a:p>
            <a:r>
              <a:rPr lang="ru-RU" b="0" dirty="0" smtClean="0"/>
              <a:t>Бузинник пазушный </a:t>
            </a:r>
            <a:r>
              <a:rPr lang="ru-RU" b="0" dirty="0" smtClean="0"/>
              <a:t>(ива многолетняя) —</a:t>
            </a:r>
            <a:r>
              <a:rPr lang="en-US" b="0" dirty="0" smtClean="0"/>
              <a:t>Iva </a:t>
            </a:r>
            <a:r>
              <a:rPr lang="en-US" b="0" dirty="0" err="1" smtClean="0"/>
              <a:t>axillaris</a:t>
            </a:r>
            <a:r>
              <a:rPr lang="en-US" b="0" dirty="0" smtClean="0"/>
              <a:t> </a:t>
            </a:r>
            <a:r>
              <a:rPr lang="en-US" b="0" dirty="0" err="1" smtClean="0"/>
              <a:t>Pursh</a:t>
            </a:r>
            <a:r>
              <a:rPr lang="en-US" b="0" dirty="0" smtClean="0"/>
              <a:t>., </a:t>
            </a:r>
            <a:endParaRPr lang="ru-RU" b="0" dirty="0" smtClean="0"/>
          </a:p>
          <a:p>
            <a:r>
              <a:rPr lang="ru-RU" b="0" dirty="0" smtClean="0"/>
              <a:t>Паслен </a:t>
            </a:r>
            <a:r>
              <a:rPr lang="ru-RU" b="0" dirty="0" err="1" smtClean="0"/>
              <a:t>Каролинский</a:t>
            </a:r>
            <a:r>
              <a:rPr lang="ru-RU" b="0" dirty="0" smtClean="0"/>
              <a:t> </a:t>
            </a:r>
            <a:r>
              <a:rPr lang="ru-RU" b="0" dirty="0" smtClean="0"/>
              <a:t>— </a:t>
            </a:r>
            <a:r>
              <a:rPr lang="en-US" b="0" dirty="0" err="1" smtClean="0"/>
              <a:t>Solanum</a:t>
            </a:r>
            <a:r>
              <a:rPr lang="en-US" b="0" dirty="0" smtClean="0"/>
              <a:t> </a:t>
            </a:r>
            <a:r>
              <a:rPr lang="en-US" b="0" dirty="0" err="1" smtClean="0"/>
              <a:t>carolinense</a:t>
            </a:r>
            <a:r>
              <a:rPr lang="en-US" b="0" dirty="0" smtClean="0"/>
              <a:t> L., </a:t>
            </a:r>
            <a:endParaRPr lang="ru-RU" b="0" dirty="0" smtClean="0"/>
          </a:p>
          <a:p>
            <a:r>
              <a:rPr lang="ru-RU" b="0" dirty="0" smtClean="0"/>
              <a:t>Паслен </a:t>
            </a:r>
            <a:r>
              <a:rPr lang="ru-RU" b="0" dirty="0" err="1" smtClean="0"/>
              <a:t>линейнолистный</a:t>
            </a:r>
            <a:r>
              <a:rPr lang="ru-RU" b="0" dirty="0" smtClean="0"/>
              <a:t> </a:t>
            </a:r>
            <a:r>
              <a:rPr lang="ru-RU" b="0" dirty="0" smtClean="0"/>
              <a:t>— </a:t>
            </a:r>
            <a:r>
              <a:rPr lang="en-US" b="0" dirty="0" err="1" smtClean="0"/>
              <a:t>Solanum</a:t>
            </a:r>
            <a:r>
              <a:rPr lang="en-US" b="0" dirty="0" smtClean="0"/>
              <a:t> </a:t>
            </a:r>
            <a:r>
              <a:rPr lang="en-US" b="0" dirty="0" err="1" smtClean="0"/>
              <a:t>elaeagnifolium</a:t>
            </a:r>
            <a:r>
              <a:rPr lang="en-US" b="0" dirty="0" smtClean="0"/>
              <a:t> Cav., </a:t>
            </a:r>
            <a:endParaRPr lang="ru-RU" b="0" dirty="0" smtClean="0"/>
          </a:p>
          <a:p>
            <a:r>
              <a:rPr lang="ru-RU" b="0" dirty="0" smtClean="0"/>
              <a:t>Подсолнечник калифорнийский </a:t>
            </a:r>
            <a:r>
              <a:rPr lang="ru-RU" b="0" dirty="0" smtClean="0"/>
              <a:t>— </a:t>
            </a:r>
            <a:r>
              <a:rPr lang="en-US" b="0" dirty="0" smtClean="0"/>
              <a:t>Helianthus </a:t>
            </a:r>
            <a:r>
              <a:rPr lang="en-US" b="0" dirty="0" err="1" smtClean="0"/>
              <a:t>californicus</a:t>
            </a:r>
            <a:r>
              <a:rPr lang="en-US" b="0" dirty="0" smtClean="0"/>
              <a:t> DC., </a:t>
            </a:r>
            <a:r>
              <a:rPr lang="ru-RU" b="0" dirty="0" smtClean="0"/>
              <a:t>Подсолнечник реснитчатый </a:t>
            </a:r>
            <a:r>
              <a:rPr lang="ru-RU" b="0" dirty="0" smtClean="0"/>
              <a:t>— </a:t>
            </a:r>
            <a:r>
              <a:rPr lang="en-US" b="0" dirty="0" smtClean="0"/>
              <a:t>Helianthus </a:t>
            </a:r>
            <a:r>
              <a:rPr lang="en-US" b="0" dirty="0" err="1" smtClean="0"/>
              <a:t>ciliaris</a:t>
            </a:r>
            <a:r>
              <a:rPr lang="en-US" b="0" dirty="0" smtClean="0"/>
              <a:t> DC.</a:t>
            </a:r>
            <a:endParaRPr lang="ru-RU"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470344D-F53D-402D-916C-97332F10D72E}" type="slidenum">
              <a:rPr lang="ru-RU" smtClean="0"/>
              <a:pPr>
                <a:defRPr/>
              </a:pPr>
              <a:t>16</a:t>
            </a:fld>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6654" y="1428736"/>
            <a:ext cx="9501254" cy="4893647"/>
          </a:xfrm>
          <a:prstGeom prst="rect">
            <a:avLst/>
          </a:prstGeom>
        </p:spPr>
        <p:txBody>
          <a:bodyPr wrap="square">
            <a:spAutoFit/>
          </a:bodyPr>
          <a:lstStyle/>
          <a:p>
            <a:r>
              <a:rPr lang="ru-RU" dirty="0" smtClean="0"/>
              <a:t>Карантинные сорные растения, ограниченно распространенные на территории Российской Федерации</a:t>
            </a:r>
            <a:r>
              <a:rPr lang="ru-RU" b="0" dirty="0" smtClean="0"/>
              <a:t>: паразитные сорные растения (повилики — </a:t>
            </a:r>
            <a:r>
              <a:rPr lang="en-US" b="0" dirty="0" err="1" smtClean="0"/>
              <a:t>Cuscuta</a:t>
            </a:r>
            <a:r>
              <a:rPr lang="en-US" b="0" dirty="0" smtClean="0"/>
              <a:t> sp. sp.), </a:t>
            </a:r>
            <a:endParaRPr lang="ru-RU" b="0" dirty="0" smtClean="0"/>
          </a:p>
          <a:p>
            <a:r>
              <a:rPr lang="ru-RU" b="0" dirty="0" smtClean="0"/>
              <a:t>однолетние </a:t>
            </a:r>
            <a:r>
              <a:rPr lang="ru-RU" b="0" dirty="0" smtClean="0"/>
              <a:t>корнемочковатые сорные растения </a:t>
            </a:r>
            <a:r>
              <a:rPr lang="ru-RU" b="0" dirty="0" smtClean="0"/>
              <a:t> Амброзия </a:t>
            </a:r>
            <a:r>
              <a:rPr lang="ru-RU" b="0" dirty="0" err="1" smtClean="0"/>
              <a:t>трехраздельная</a:t>
            </a:r>
            <a:r>
              <a:rPr lang="ru-RU" b="0" dirty="0" smtClean="0"/>
              <a:t> </a:t>
            </a:r>
            <a:r>
              <a:rPr lang="ru-RU" b="0" dirty="0" smtClean="0"/>
              <a:t>— </a:t>
            </a:r>
            <a:r>
              <a:rPr lang="en-US" b="0" dirty="0" smtClean="0"/>
              <a:t>Ambrosia </a:t>
            </a:r>
            <a:r>
              <a:rPr lang="en-US" b="0" dirty="0" err="1" smtClean="0"/>
              <a:t>trifida</a:t>
            </a:r>
            <a:r>
              <a:rPr lang="en-US" b="0" dirty="0" smtClean="0"/>
              <a:t> L., </a:t>
            </a:r>
            <a:endParaRPr lang="ru-RU" b="0" dirty="0" smtClean="0"/>
          </a:p>
          <a:p>
            <a:r>
              <a:rPr lang="ru-RU" b="0" dirty="0" err="1" smtClean="0"/>
              <a:t>Ценхрус</a:t>
            </a:r>
            <a:r>
              <a:rPr lang="ru-RU" b="0" dirty="0" smtClean="0"/>
              <a:t> малоцветковый </a:t>
            </a:r>
            <a:r>
              <a:rPr lang="ru-RU" b="0" dirty="0" smtClean="0"/>
              <a:t>— </a:t>
            </a:r>
            <a:r>
              <a:rPr lang="en-US" b="0" dirty="0" err="1" smtClean="0"/>
              <a:t>Cenchrus</a:t>
            </a:r>
            <a:r>
              <a:rPr lang="en-US" b="0" dirty="0" smtClean="0"/>
              <a:t> </a:t>
            </a:r>
            <a:r>
              <a:rPr lang="en-US" b="0" dirty="0" err="1" smtClean="0"/>
              <a:t>pauciflorus</a:t>
            </a:r>
            <a:r>
              <a:rPr lang="en-US" b="0" dirty="0" smtClean="0"/>
              <a:t> </a:t>
            </a:r>
            <a:r>
              <a:rPr lang="en-US" b="0" dirty="0" err="1" smtClean="0"/>
              <a:t>Benth</a:t>
            </a:r>
            <a:r>
              <a:rPr lang="en-US" b="0" dirty="0" smtClean="0"/>
              <a:t>.), </a:t>
            </a:r>
            <a:endParaRPr lang="ru-RU" b="0" dirty="0" smtClean="0"/>
          </a:p>
          <a:p>
            <a:r>
              <a:rPr lang="ru-RU" b="0" dirty="0" smtClean="0"/>
              <a:t>однолетние </a:t>
            </a:r>
            <a:r>
              <a:rPr lang="ru-RU" b="0" dirty="0" err="1" smtClean="0"/>
              <a:t>корнестержневые</a:t>
            </a:r>
            <a:r>
              <a:rPr lang="ru-RU" b="0" dirty="0" smtClean="0"/>
              <a:t> сорные растения </a:t>
            </a:r>
            <a:r>
              <a:rPr lang="ru-RU" b="0" dirty="0" smtClean="0"/>
              <a:t> </a:t>
            </a:r>
          </a:p>
          <a:p>
            <a:r>
              <a:rPr lang="ru-RU" b="0" dirty="0" smtClean="0"/>
              <a:t>Амброзия полыннолистная </a:t>
            </a:r>
            <a:r>
              <a:rPr lang="ru-RU" b="0" dirty="0" smtClean="0"/>
              <a:t>—</a:t>
            </a:r>
            <a:r>
              <a:rPr lang="en-US" b="0" dirty="0" smtClean="0"/>
              <a:t>Ambrosia </a:t>
            </a:r>
            <a:r>
              <a:rPr lang="en-US" b="0" dirty="0" err="1" smtClean="0"/>
              <a:t>artemisiifolia</a:t>
            </a:r>
            <a:r>
              <a:rPr lang="en-US" b="0" dirty="0" smtClean="0"/>
              <a:t> L., </a:t>
            </a:r>
            <a:endParaRPr lang="ru-RU" b="0" dirty="0" smtClean="0"/>
          </a:p>
          <a:p>
            <a:r>
              <a:rPr lang="ru-RU" b="0" dirty="0" smtClean="0"/>
              <a:t>Паслен колючий </a:t>
            </a:r>
            <a:r>
              <a:rPr lang="ru-RU" b="0" dirty="0" smtClean="0"/>
              <a:t>— </a:t>
            </a:r>
            <a:r>
              <a:rPr lang="en-US" b="0" dirty="0" err="1" smtClean="0"/>
              <a:t>Solanum</a:t>
            </a:r>
            <a:r>
              <a:rPr lang="en-US" b="0" dirty="0" smtClean="0"/>
              <a:t> </a:t>
            </a:r>
            <a:r>
              <a:rPr lang="en-US" b="0" dirty="0" err="1" smtClean="0"/>
              <a:t>rostratumDan</a:t>
            </a:r>
            <a:r>
              <a:rPr lang="en-US" b="0" dirty="0" smtClean="0"/>
              <a:t>.,</a:t>
            </a:r>
            <a:endParaRPr lang="ru-RU" b="0" dirty="0" smtClean="0"/>
          </a:p>
          <a:p>
            <a:r>
              <a:rPr lang="ru-RU" b="0" dirty="0" smtClean="0"/>
              <a:t>Паслен </a:t>
            </a:r>
            <a:r>
              <a:rPr lang="ru-RU" b="0" dirty="0" err="1" smtClean="0"/>
              <a:t>трехцветковый</a:t>
            </a:r>
            <a:r>
              <a:rPr lang="ru-RU" b="0" dirty="0" smtClean="0"/>
              <a:t> </a:t>
            </a:r>
            <a:r>
              <a:rPr lang="ru-RU" b="0" dirty="0" smtClean="0"/>
              <a:t>— </a:t>
            </a:r>
            <a:r>
              <a:rPr lang="en-US" b="0" dirty="0" err="1" smtClean="0"/>
              <a:t>Solanum</a:t>
            </a:r>
            <a:r>
              <a:rPr lang="en-US" b="0" dirty="0" smtClean="0"/>
              <a:t> </a:t>
            </a:r>
            <a:r>
              <a:rPr lang="en-US" b="0" dirty="0" err="1" smtClean="0"/>
              <a:t>triflorum</a:t>
            </a:r>
            <a:r>
              <a:rPr lang="en-US" b="0" dirty="0" smtClean="0"/>
              <a:t> Nutt.), </a:t>
            </a:r>
            <a:endParaRPr lang="ru-RU" b="0" dirty="0" smtClean="0"/>
          </a:p>
          <a:p>
            <a:r>
              <a:rPr lang="ru-RU" b="0" dirty="0" smtClean="0"/>
              <a:t>многолетние </a:t>
            </a:r>
            <a:r>
              <a:rPr lang="ru-RU" b="0" dirty="0" smtClean="0"/>
              <a:t>корнеотпрысковые сорные растения : </a:t>
            </a:r>
            <a:endParaRPr lang="ru-RU" b="0" dirty="0" smtClean="0"/>
          </a:p>
          <a:p>
            <a:r>
              <a:rPr lang="ru-RU" b="0" dirty="0" smtClean="0"/>
              <a:t>Амброзия многолетняя </a:t>
            </a:r>
            <a:r>
              <a:rPr lang="ru-RU" b="0" dirty="0" smtClean="0"/>
              <a:t>— </a:t>
            </a:r>
            <a:r>
              <a:rPr lang="en-US" b="0" dirty="0" smtClean="0"/>
              <a:t>Ambrosia </a:t>
            </a:r>
            <a:r>
              <a:rPr lang="en-US" b="0" dirty="0" err="1" smtClean="0"/>
              <a:t>psilostachya</a:t>
            </a:r>
            <a:r>
              <a:rPr lang="en-US" b="0" dirty="0" smtClean="0"/>
              <a:t> DC.., </a:t>
            </a:r>
            <a:endParaRPr lang="ru-RU" b="0" dirty="0" smtClean="0"/>
          </a:p>
          <a:p>
            <a:r>
              <a:rPr lang="ru-RU" b="0" dirty="0" smtClean="0"/>
              <a:t>Горчак ползучий </a:t>
            </a:r>
            <a:r>
              <a:rPr lang="ru-RU" b="0" dirty="0" smtClean="0"/>
              <a:t>— </a:t>
            </a:r>
            <a:r>
              <a:rPr lang="en-US" b="0" dirty="0" err="1" smtClean="0"/>
              <a:t>Acroptilon</a:t>
            </a:r>
            <a:r>
              <a:rPr lang="en-US" b="0" dirty="0" smtClean="0"/>
              <a:t> </a:t>
            </a:r>
            <a:r>
              <a:rPr lang="en-US" b="0" dirty="0" err="1" smtClean="0"/>
              <a:t>repens</a:t>
            </a:r>
            <a:r>
              <a:rPr lang="en-US" b="0" dirty="0" smtClean="0"/>
              <a:t> DC</a:t>
            </a:r>
            <a:endParaRPr lang="ru-RU"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рямоугольник 1"/>
          <p:cNvSpPr>
            <a:spLocks noChangeArrowheads="1"/>
          </p:cNvSpPr>
          <p:nvPr/>
        </p:nvSpPr>
        <p:spPr bwMode="auto">
          <a:xfrm>
            <a:off x="560388" y="1412875"/>
            <a:ext cx="8280400" cy="369332"/>
          </a:xfrm>
          <a:prstGeom prst="rect">
            <a:avLst/>
          </a:prstGeom>
          <a:noFill/>
          <a:ln w="9525">
            <a:noFill/>
            <a:miter lim="800000"/>
            <a:headEnd/>
            <a:tailEnd/>
          </a:ln>
        </p:spPr>
        <p:txBody>
          <a:bodyPr>
            <a:spAutoFit/>
          </a:bodyPr>
          <a:lstStyle/>
          <a:p>
            <a:pPr algn="ctr"/>
            <a:endParaRPr lang="ru-RU" sz="1800" dirty="0"/>
          </a:p>
        </p:txBody>
      </p:sp>
      <p:sp>
        <p:nvSpPr>
          <p:cNvPr id="75779" name="AutoShape 4" descr="https://rastenievod.com/wp-content/uploads/2019/05/7.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sz="1200">
              <a:latin typeface="Arial" charset="0"/>
              <a:cs typeface="Arial" charset="0"/>
            </a:endParaRPr>
          </a:p>
        </p:txBody>
      </p:sp>
      <p:sp>
        <p:nvSpPr>
          <p:cNvPr id="75780" name="AutoShape 6"/>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sz="1200">
              <a:latin typeface="Arial" charset="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166654" y="1351508"/>
            <a:ext cx="9644130" cy="2431435"/>
          </a:xfrm>
          <a:prstGeom prst="rect">
            <a:avLst/>
          </a:prstGeom>
        </p:spPr>
        <p:txBody>
          <a:bodyPr wrap="square">
            <a:spAutoFit/>
          </a:bodyPr>
          <a:lstStyle/>
          <a:p>
            <a:pPr algn="ctr">
              <a:buNone/>
            </a:pPr>
            <a:r>
              <a:rPr lang="ru-RU" sz="3200" dirty="0" smtClean="0"/>
              <a:t>Вопросы:</a:t>
            </a:r>
          </a:p>
          <a:p>
            <a:pPr>
              <a:buNone/>
            </a:pPr>
            <a:r>
              <a:rPr lang="ru-RU" sz="3200" dirty="0" smtClean="0"/>
              <a:t>1</a:t>
            </a:r>
            <a:r>
              <a:rPr lang="ru-RU" dirty="0" smtClean="0"/>
              <a:t>. </a:t>
            </a:r>
            <a:r>
              <a:rPr lang="ru-RU" sz="3200" dirty="0" smtClean="0"/>
              <a:t>Карантин растений.</a:t>
            </a:r>
          </a:p>
          <a:p>
            <a:pPr>
              <a:buNone/>
            </a:pPr>
            <a:r>
              <a:rPr lang="ru-RU" sz="3200" dirty="0" smtClean="0"/>
              <a:t>2. Внешний карантин растений.</a:t>
            </a:r>
          </a:p>
          <a:p>
            <a:pPr>
              <a:buNone/>
            </a:pPr>
            <a:r>
              <a:rPr lang="ru-RU" sz="3200" dirty="0" smtClean="0"/>
              <a:t>3. Внутренний карантин растений.</a:t>
            </a:r>
          </a:p>
          <a:p>
            <a:pPr>
              <a:buNone/>
            </a:pPr>
            <a:endParaRPr lang="ru-RU"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10"/>
          <p:cNvSpPr>
            <a:spLocks noChangeArrowheads="1"/>
          </p:cNvSpPr>
          <p:nvPr/>
        </p:nvSpPr>
        <p:spPr bwMode="auto">
          <a:xfrm>
            <a:off x="560388" y="2024063"/>
            <a:ext cx="8929687" cy="369332"/>
          </a:xfrm>
          <a:prstGeom prst="rect">
            <a:avLst/>
          </a:prstGeom>
          <a:noFill/>
          <a:ln w="9525">
            <a:noFill/>
            <a:miter lim="800000"/>
            <a:headEnd/>
            <a:tailEnd/>
          </a:ln>
        </p:spPr>
        <p:txBody>
          <a:bodyPr anchor="ctr">
            <a:spAutoFit/>
          </a:bodyPr>
          <a:lstStyle/>
          <a:p>
            <a:pPr indent="457200"/>
            <a:r>
              <a:rPr lang="ru-RU" sz="1800" dirty="0"/>
              <a:t>	</a:t>
            </a:r>
            <a:endParaRPr lang="ru-RU" sz="19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66654" y="1357298"/>
            <a:ext cx="9429816" cy="5262979"/>
          </a:xfrm>
          <a:prstGeom prst="rect">
            <a:avLst/>
          </a:prstGeom>
        </p:spPr>
        <p:txBody>
          <a:bodyPr wrap="square">
            <a:spAutoFit/>
          </a:bodyPr>
          <a:lstStyle/>
          <a:p>
            <a:r>
              <a:rPr lang="ru-RU" dirty="0" smtClean="0"/>
              <a:t>Карантин растений</a:t>
            </a:r>
            <a:r>
              <a:rPr lang="ru-RU" b="0" dirty="0" smtClean="0"/>
              <a:t> – правовой режим, предусматривающий комплекс государственных мероприятий, позволяющих предупредить интродукцию (проникновение через завоз или вторжение) и/или распространение опасных сорняков, вредителей и возбудителей болезней растений, в основном - сельскохозяйственных культур, имеет целью защиту растительных богатств(ресурсов) страны. Состоит из фитосанитарных мер и мер борьбы с вредными организмами, для успешного осуществления которых необходимо тщательное изучение объектов карантина: систематического положения, географического распространения, вредоносности, морфологической характеристики, биологических особенностей, путей и динамики распространения, выявления и идентификации.</a:t>
            </a:r>
            <a:r>
              <a:rPr lang="ru-RU" dirty="0" smtClean="0"/>
              <a:t/>
            </a:r>
            <a:br>
              <a:rPr lang="ru-RU" dirty="0" smtClean="0"/>
            </a:br>
            <a:r>
              <a:rPr lang="ru-RU" b="0" dirty="0" smtClean="0"/>
              <a:t>Устанавливается органом исполнительной власти, осуществляющим контроль и надзор в сфере карантина и защиты растений.</a:t>
            </a: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10"/>
          <p:cNvSpPr>
            <a:spLocks noChangeArrowheads="1"/>
          </p:cNvSpPr>
          <p:nvPr/>
        </p:nvSpPr>
        <p:spPr bwMode="auto">
          <a:xfrm>
            <a:off x="309530" y="1500174"/>
            <a:ext cx="9180545" cy="369332"/>
          </a:xfrm>
          <a:prstGeom prst="rect">
            <a:avLst/>
          </a:prstGeom>
          <a:noFill/>
          <a:ln w="9525">
            <a:noFill/>
            <a:miter lim="800000"/>
            <a:headEnd/>
            <a:tailEnd/>
          </a:ln>
        </p:spPr>
        <p:txBody>
          <a:bodyPr wrap="square" anchor="ctr">
            <a:spAutoFit/>
          </a:bodyPr>
          <a:lstStyle/>
          <a:p>
            <a:pPr indent="457200"/>
            <a:r>
              <a:rPr lang="ru-RU" sz="1800" dirty="0"/>
              <a:t>	</a:t>
            </a:r>
            <a:endParaRPr lang="ru-RU" b="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6654" y="1357298"/>
            <a:ext cx="9501254" cy="4893647"/>
          </a:xfrm>
          <a:prstGeom prst="rect">
            <a:avLst/>
          </a:prstGeom>
        </p:spPr>
        <p:txBody>
          <a:bodyPr wrap="square">
            <a:spAutoFit/>
          </a:bodyPr>
          <a:lstStyle/>
          <a:p>
            <a:r>
              <a:rPr lang="ru-RU" dirty="0" smtClean="0"/>
              <a:t>Внешний карантин растений</a:t>
            </a:r>
            <a:r>
              <a:rPr lang="ru-RU" b="0" dirty="0" smtClean="0"/>
              <a:t> – система карантинных мероприятий, направленных на предотвращение ввоза с импортируемыми вывоза с экспортируемым </a:t>
            </a:r>
            <a:r>
              <a:rPr lang="ru-RU" b="0" dirty="0" err="1" smtClean="0"/>
              <a:t>подкарантинным</a:t>
            </a:r>
            <a:r>
              <a:rPr lang="ru-RU" b="0" dirty="0" smtClean="0"/>
              <a:t> материалом карантинных объектов, а также других опасных и вредных организмов, регламентированных страной-импортёром. Осуществляется через службу пограничного карантинного фитосанитарного контроля во взаимодействии с другими государственными контрольными органами, в том числе таможенными и пограничными, На автодорожных пограничных переходах, пограничных железнодорожных станциях, в аэропортах, в морских и речных портах, на международных почтамтах осуществляют свою деятельность пограничные пункты Российской Федерации по карантину растений, в которых проводят первичный досмотр ввозимой </a:t>
            </a:r>
            <a:r>
              <a:rPr lang="ru-RU" b="0" dirty="0" err="1" smtClean="0"/>
              <a:t>подкарантинной</a:t>
            </a:r>
            <a:r>
              <a:rPr lang="ru-RU" b="0" dirty="0" smtClean="0"/>
              <a:t> продукции. </a:t>
            </a:r>
            <a:endParaRPr lang="ru-R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10"/>
          <p:cNvSpPr>
            <a:spLocks noChangeArrowheads="1"/>
          </p:cNvSpPr>
          <p:nvPr/>
        </p:nvSpPr>
        <p:spPr bwMode="auto">
          <a:xfrm>
            <a:off x="560388" y="2330450"/>
            <a:ext cx="8929687" cy="461665"/>
          </a:xfrm>
          <a:prstGeom prst="rect">
            <a:avLst/>
          </a:prstGeom>
          <a:noFill/>
          <a:ln w="9525">
            <a:noFill/>
            <a:miter lim="800000"/>
            <a:headEnd/>
            <a:tailEnd/>
          </a:ln>
        </p:spPr>
        <p:txBody>
          <a:bodyPr anchor="ctr">
            <a:spAutoFit/>
          </a:bodyPr>
          <a:lstStyle/>
          <a:p>
            <a:pPr indent="457200"/>
            <a:r>
              <a:rPr lang="ru-RU" i="1" dirty="0"/>
              <a:t>	</a:t>
            </a:r>
            <a:endParaRPr lang="ru-RU"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309530" y="1571611"/>
            <a:ext cx="9001188" cy="4154984"/>
          </a:xfrm>
          <a:prstGeom prst="rect">
            <a:avLst/>
          </a:prstGeom>
        </p:spPr>
        <p:txBody>
          <a:bodyPr wrap="square">
            <a:spAutoFit/>
          </a:bodyPr>
          <a:lstStyle/>
          <a:p>
            <a:pPr indent="457200"/>
            <a:r>
              <a:rPr lang="ru-RU" dirty="0" smtClean="0"/>
              <a:t>Внутренний карантин растений</a:t>
            </a:r>
            <a:r>
              <a:rPr lang="ru-RU" b="0" dirty="0" smtClean="0"/>
              <a:t> - система карантинных мероприятий, направленных на предотвращение распространения карантинных объектов внутри страны, своевременное выявление, локализацию и уничтожение очагов карантинных объектов.</a:t>
            </a:r>
          </a:p>
          <a:p>
            <a:pPr indent="457200"/>
            <a:r>
              <a:rPr lang="ru-RU" b="0" dirty="0" smtClean="0"/>
              <a:t>Согласно законодательству Российской Федерации, карантинный вредный организм – это вредный организм, отсутствующий или ограниченно распространенный на ее территории. Под вредным организмом подразумевают растение, животное или болезнетворный микроорганизм любого вида, сорта(расы) или биологического типа, способные нанести вред растениям или продукции растительного происхождения.</a:t>
            </a:r>
            <a:endParaRPr lang="ru-RU" b="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10"/>
          <p:cNvSpPr>
            <a:spLocks noChangeArrowheads="1"/>
          </p:cNvSpPr>
          <p:nvPr/>
        </p:nvSpPr>
        <p:spPr bwMode="auto">
          <a:xfrm>
            <a:off x="560388" y="1951038"/>
            <a:ext cx="8929687" cy="461665"/>
          </a:xfrm>
          <a:prstGeom prst="rect">
            <a:avLst/>
          </a:prstGeom>
          <a:noFill/>
          <a:ln w="9525">
            <a:noFill/>
            <a:miter lim="800000"/>
            <a:headEnd/>
            <a:tailEnd/>
          </a:ln>
        </p:spPr>
        <p:txBody>
          <a:bodyPr anchor="ctr">
            <a:spAutoFit/>
          </a:bodyPr>
          <a:lstStyle/>
          <a:p>
            <a:pPr indent="457200"/>
            <a:r>
              <a:rPr lang="ru-RU" i="1" dirty="0"/>
              <a:t>	</a:t>
            </a:r>
            <a:endParaRPr lang="ru-RU" sz="19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666720" y="1785926"/>
            <a:ext cx="8929750" cy="4401205"/>
          </a:xfrm>
          <a:prstGeom prst="rect">
            <a:avLst/>
          </a:prstGeom>
        </p:spPr>
        <p:txBody>
          <a:bodyPr wrap="square">
            <a:spAutoFit/>
          </a:bodyPr>
          <a:lstStyle/>
          <a:p>
            <a:r>
              <a:rPr lang="ru-RU" sz="2800" b="0" dirty="0" smtClean="0"/>
              <a:t>Согласно действующему законодательству, федеральный орган по обеспечению карантина </a:t>
            </a:r>
            <a:r>
              <a:rPr lang="ru-RU" sz="2800" b="0" dirty="0" smtClean="0"/>
              <a:t>растений (</a:t>
            </a:r>
            <a:r>
              <a:rPr lang="ru-RU" sz="2800" b="0" dirty="0" smtClean="0"/>
              <a:t>на данный момент – </a:t>
            </a:r>
            <a:r>
              <a:rPr lang="ru-RU" sz="2800" b="0" dirty="0" err="1" smtClean="0"/>
              <a:t>Россельхознадзор</a:t>
            </a:r>
            <a:r>
              <a:rPr lang="ru-RU" sz="2800" b="0" dirty="0" smtClean="0"/>
              <a:t>) утверждает перечень карантинных объектов. Карантинные мероприятия распространяются на:</a:t>
            </a:r>
          </a:p>
          <a:p>
            <a:r>
              <a:rPr lang="ru-RU" sz="2800" b="0" dirty="0" smtClean="0"/>
              <a:t>· семена и посадочный материал сельскохозяйственных, лесных, лекарственных и декоративных культур, растения и их </a:t>
            </a:r>
            <a:r>
              <a:rPr lang="ru-RU" sz="2800" b="0" dirty="0" smtClean="0"/>
              <a:t>части (</a:t>
            </a:r>
            <a:r>
              <a:rPr lang="ru-RU" sz="2800" b="0" dirty="0" smtClean="0"/>
              <a:t>черенки, отводки, луковицы, корневища, корни, корнеплоды, срезы цветов и т. д.)</a:t>
            </a:r>
          </a:p>
          <a:p>
            <a:r>
              <a:rPr lang="ru-RU" sz="2800" b="0" dirty="0" smtClean="0"/>
              <a:t>· Свежие овощи, плоды(фрукты</a:t>
            </a:r>
            <a:r>
              <a:rPr lang="ru-RU" sz="2800" b="0" dirty="0" smtClean="0"/>
              <a:t>), ягоды</a:t>
            </a:r>
            <a:r>
              <a:rPr lang="ru-RU" sz="2800" b="0" dirty="0" smtClean="0"/>
              <a:t>, грибы.</a:t>
            </a:r>
            <a:endParaRPr lang="ru-RU" sz="2800"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AutoShape 4" descr="https://rastenievod.com/wp-content/uploads/2019/05/7.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sz="1200">
              <a:latin typeface="Arial" charset="0"/>
              <a:cs typeface="Arial" charset="0"/>
            </a:endParaRPr>
          </a:p>
        </p:txBody>
      </p:sp>
      <p:sp>
        <p:nvSpPr>
          <p:cNvPr id="80900" name="AutoShape 6"/>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sz="1200">
              <a:latin typeface="Arial" charset="0"/>
              <a:cs typeface="Arial"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0" y="1357298"/>
            <a:ext cx="9906000" cy="5632311"/>
          </a:xfrm>
          <a:prstGeom prst="rect">
            <a:avLst/>
          </a:prstGeom>
        </p:spPr>
        <p:txBody>
          <a:bodyPr wrap="square">
            <a:spAutoFit/>
          </a:bodyPr>
          <a:lstStyle/>
          <a:p>
            <a:pPr indent="457200"/>
            <a:r>
              <a:rPr lang="ru-RU" b="0" dirty="0" smtClean="0"/>
              <a:t>Продовольственное, фуражное и техническое зерно и продукты его переработки(копру, солод, шроты, жмых), волокно прядильных культур, лекарственное растительное сырье, кожсырье и шерсть.</a:t>
            </a:r>
          </a:p>
          <a:p>
            <a:pPr indent="457200"/>
            <a:r>
              <a:rPr lang="ru-RU" b="0" dirty="0" smtClean="0"/>
              <a:t>· Рис, орехи, арахис, муку, крупу, кофе в зернах, </a:t>
            </a:r>
            <a:r>
              <a:rPr lang="ru-RU" b="0" dirty="0" err="1" smtClean="0"/>
              <a:t>кокао</a:t>
            </a:r>
            <a:r>
              <a:rPr lang="ru-RU" b="0" dirty="0" smtClean="0"/>
              <a:t> – бобы, сушеные плоды и овощи, табак-сырец, пряности, чай.</a:t>
            </a:r>
          </a:p>
          <a:p>
            <a:pPr indent="457200"/>
            <a:r>
              <a:rPr lang="ru-RU" b="0" dirty="0" smtClean="0"/>
              <a:t>· Культуры живых грибов, бактерий, вирусов, нематод, клещей, насекомых – являющихся возбудителями и переносчиками болезней растений и повреждающих живые растения/продукцию растительного происхождения.</a:t>
            </a:r>
          </a:p>
          <a:p>
            <a:pPr indent="457200"/>
            <a:r>
              <a:rPr lang="ru-RU" b="0" dirty="0" smtClean="0"/>
              <a:t>· Коллекции насекомых, коллекции семян и гербарии.</a:t>
            </a:r>
          </a:p>
          <a:p>
            <a:pPr indent="457200"/>
            <a:r>
              <a:rPr lang="ru-RU" b="0" dirty="0" smtClean="0"/>
              <a:t>· Растительные вложения в почтовых отправлениях, ручной клади и багаже пассажиров.</a:t>
            </a:r>
          </a:p>
          <a:p>
            <a:pPr indent="457200"/>
            <a:r>
              <a:rPr lang="ru-RU" b="0" dirty="0" smtClean="0"/>
              <a:t>· Тару, древесину и изделия из нее, </a:t>
            </a:r>
            <a:r>
              <a:rPr lang="ru-RU" b="0" dirty="0" smtClean="0"/>
              <a:t>несинтетические </a:t>
            </a:r>
            <a:r>
              <a:rPr lang="ru-RU" b="0" dirty="0" smtClean="0"/>
              <a:t>упаковочные материалы, изделия из растительных материалов, монолиты и образцы почв.</a:t>
            </a:r>
            <a:endParaRPr lang="ru-RU"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6654" y="1428736"/>
            <a:ext cx="9501254" cy="4893647"/>
          </a:xfrm>
          <a:prstGeom prst="rect">
            <a:avLst/>
          </a:prstGeom>
        </p:spPr>
        <p:txBody>
          <a:bodyPr wrap="square">
            <a:spAutoFit/>
          </a:bodyPr>
          <a:lstStyle/>
          <a:p>
            <a:pPr indent="457200"/>
            <a:r>
              <a:rPr lang="ru-RU" b="0" dirty="0" smtClean="0"/>
              <a:t>Фураж ( в т. ч. сено, солому), комбикорм и подстилку при ввозе животных из </a:t>
            </a:r>
            <a:r>
              <a:rPr lang="ru-RU" b="0" dirty="0" err="1" smtClean="0"/>
              <a:t>подкарантинных</a:t>
            </a:r>
            <a:r>
              <a:rPr lang="ru-RU" b="0" dirty="0" smtClean="0"/>
              <a:t> зон.</a:t>
            </a:r>
          </a:p>
          <a:p>
            <a:pPr indent="457200"/>
            <a:r>
              <a:rPr lang="ru-RU" b="0" dirty="0" smtClean="0"/>
              <a:t>· Транспортные средства, прибывшие из других государств или </a:t>
            </a:r>
            <a:r>
              <a:rPr lang="ru-RU" b="0" dirty="0" err="1" smtClean="0"/>
              <a:t>подкарантинных</a:t>
            </a:r>
            <a:r>
              <a:rPr lang="ru-RU" b="0" dirty="0" smtClean="0"/>
              <a:t> зон.</a:t>
            </a:r>
          </a:p>
          <a:p>
            <a:pPr indent="457200"/>
            <a:r>
              <a:rPr lang="ru-RU" b="0" dirty="0" smtClean="0"/>
              <a:t>· Помещения, где складируют, перерабатывают, используют и реализуют </a:t>
            </a:r>
            <a:r>
              <a:rPr lang="ru-RU" b="0" dirty="0" err="1" smtClean="0"/>
              <a:t>подкарантинные</a:t>
            </a:r>
            <a:r>
              <a:rPr lang="ru-RU" b="0" dirty="0" smtClean="0"/>
              <a:t> материалы.</a:t>
            </a:r>
          </a:p>
          <a:p>
            <a:pPr indent="457200"/>
            <a:r>
              <a:rPr lang="ru-RU" b="0" dirty="0" smtClean="0"/>
              <a:t>· Земли, прилегающие к Государственной границе Российской Федерации, к пунктам пропуска через нее, к местам складирования, переработки, использования и реализации </a:t>
            </a:r>
            <a:r>
              <a:rPr lang="ru-RU" b="0" dirty="0" err="1" smtClean="0"/>
              <a:t>подкарантинных</a:t>
            </a:r>
            <a:r>
              <a:rPr lang="ru-RU" b="0" dirty="0" smtClean="0"/>
              <a:t> материалов.</a:t>
            </a:r>
          </a:p>
          <a:p>
            <a:pPr indent="457200"/>
            <a:r>
              <a:rPr lang="ru-RU" b="0" dirty="0" smtClean="0"/>
              <a:t>· На любую продукцию, грузы и материалы, что могут быть заражены вредителями, возбудителями болезней растений и сорняками.</a:t>
            </a:r>
            <a:endParaRPr lang="ru-RU"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573"/>
            <a:ext cx="9906000"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238092" y="1500173"/>
            <a:ext cx="9501254" cy="4531818"/>
          </a:xfrm>
          <a:prstGeom prst="rect">
            <a:avLst/>
          </a:prstGeom>
        </p:spPr>
        <p:txBody>
          <a:bodyPr wrap="square">
            <a:spAutoFit/>
          </a:bodyPr>
          <a:lstStyle/>
          <a:p>
            <a:pPr marL="0" indent="342900">
              <a:lnSpc>
                <a:spcPct val="110000"/>
              </a:lnSpc>
              <a:spcBef>
                <a:spcPts val="0"/>
              </a:spcBef>
              <a:buNone/>
            </a:pPr>
            <a:r>
              <a:rPr lang="ru-RU" dirty="0" smtClean="0"/>
              <a:t>Карантинные вредители, не зарегистрированные на территории Российской Федерации</a:t>
            </a:r>
            <a:r>
              <a:rPr lang="ru-RU" b="0" dirty="0" smtClean="0"/>
              <a:t>: </a:t>
            </a:r>
            <a:r>
              <a:rPr lang="ru-RU" b="0" dirty="0" err="1" smtClean="0"/>
              <a:t>Капровый</a:t>
            </a:r>
            <a:r>
              <a:rPr lang="ru-RU" b="0" dirty="0" smtClean="0"/>
              <a:t> жук </a:t>
            </a:r>
            <a:r>
              <a:rPr lang="ru-RU" b="0" dirty="0" smtClean="0"/>
              <a:t>— </a:t>
            </a:r>
            <a:r>
              <a:rPr lang="en-US" b="0" dirty="0" err="1" smtClean="0"/>
              <a:t>Trogoderma</a:t>
            </a:r>
            <a:r>
              <a:rPr lang="en-US" b="0" dirty="0" smtClean="0"/>
              <a:t> </a:t>
            </a:r>
            <a:r>
              <a:rPr lang="en-US" b="0" dirty="0" err="1" smtClean="0"/>
              <a:t>granarium</a:t>
            </a:r>
            <a:r>
              <a:rPr lang="en-US" b="0" dirty="0" smtClean="0"/>
              <a:t> </a:t>
            </a:r>
            <a:r>
              <a:rPr lang="en-US" b="0" dirty="0" err="1" smtClean="0"/>
              <a:t>Ev</a:t>
            </a:r>
            <a:r>
              <a:rPr lang="en-US" b="0" dirty="0" smtClean="0"/>
              <a:t>., </a:t>
            </a:r>
            <a:endParaRPr lang="ru-RU" b="0" dirty="0" smtClean="0"/>
          </a:p>
          <a:p>
            <a:pPr marL="0" indent="342900">
              <a:lnSpc>
                <a:spcPct val="110000"/>
              </a:lnSpc>
              <a:spcBef>
                <a:spcPts val="0"/>
              </a:spcBef>
              <a:buNone/>
            </a:pPr>
            <a:r>
              <a:rPr lang="ru-RU" b="0" dirty="0" smtClean="0"/>
              <a:t>Кукурузные жуки </a:t>
            </a:r>
            <a:r>
              <a:rPr lang="ru-RU" b="0" dirty="0" smtClean="0"/>
              <a:t>рода </a:t>
            </a:r>
            <a:r>
              <a:rPr lang="ru-RU" b="0" dirty="0" err="1" smtClean="0"/>
              <a:t>Диабротика</a:t>
            </a:r>
            <a:r>
              <a:rPr lang="ru-RU" b="0" dirty="0" smtClean="0"/>
              <a:t> — </a:t>
            </a:r>
            <a:r>
              <a:rPr lang="en-US" b="0" dirty="0" err="1" smtClean="0"/>
              <a:t>Diabrotica</a:t>
            </a:r>
            <a:r>
              <a:rPr lang="en-US" b="0" dirty="0" smtClean="0"/>
              <a:t> sp. sp., </a:t>
            </a:r>
            <a:endParaRPr lang="ru-RU" b="0" dirty="0" smtClean="0"/>
          </a:p>
          <a:p>
            <a:pPr marL="0" indent="342900">
              <a:lnSpc>
                <a:spcPct val="110000"/>
              </a:lnSpc>
              <a:spcBef>
                <a:spcPts val="0"/>
              </a:spcBef>
              <a:buNone/>
            </a:pPr>
            <a:r>
              <a:rPr lang="ru-RU" b="0" dirty="0" smtClean="0"/>
              <a:t>Американский клеверный </a:t>
            </a:r>
            <a:r>
              <a:rPr lang="ru-RU" b="0" dirty="0" smtClean="0"/>
              <a:t>минер — </a:t>
            </a:r>
            <a:r>
              <a:rPr lang="en-US" b="0" dirty="0" err="1" smtClean="0"/>
              <a:t>Liriomyza</a:t>
            </a:r>
            <a:r>
              <a:rPr lang="en-US" b="0" dirty="0" smtClean="0"/>
              <a:t> </a:t>
            </a:r>
            <a:r>
              <a:rPr lang="en-US" b="0" dirty="0" err="1" smtClean="0"/>
              <a:t>trifolii</a:t>
            </a:r>
            <a:r>
              <a:rPr lang="en-US" b="0" dirty="0" smtClean="0"/>
              <a:t> Burg</a:t>
            </a:r>
            <a:r>
              <a:rPr lang="en-US" b="0" dirty="0" smtClean="0"/>
              <a:t>.,</a:t>
            </a:r>
            <a:endParaRPr lang="ru-RU" b="0" dirty="0" smtClean="0"/>
          </a:p>
          <a:p>
            <a:pPr marL="0" indent="342900">
              <a:lnSpc>
                <a:spcPct val="110000"/>
              </a:lnSpc>
              <a:spcBef>
                <a:spcPts val="0"/>
              </a:spcBef>
              <a:buNone/>
            </a:pPr>
            <a:r>
              <a:rPr lang="ru-RU" b="0" dirty="0" smtClean="0"/>
              <a:t>Южноамериканский листовой </a:t>
            </a:r>
            <a:r>
              <a:rPr lang="ru-RU" b="0" dirty="0" smtClean="0"/>
              <a:t>минер — </a:t>
            </a:r>
            <a:r>
              <a:rPr lang="en-US" b="0" dirty="0" err="1" smtClean="0"/>
              <a:t>Liriomyza</a:t>
            </a:r>
            <a:r>
              <a:rPr lang="en-US" b="0" dirty="0" smtClean="0"/>
              <a:t> </a:t>
            </a:r>
            <a:r>
              <a:rPr lang="en-US" b="0" dirty="0" err="1" smtClean="0"/>
              <a:t>huidobrensis</a:t>
            </a:r>
            <a:r>
              <a:rPr lang="en-US" b="0" dirty="0" smtClean="0"/>
              <a:t> Blanch., </a:t>
            </a:r>
            <a:endParaRPr lang="ru-RU" b="0" dirty="0" smtClean="0"/>
          </a:p>
          <a:p>
            <a:pPr marL="0" indent="342900">
              <a:lnSpc>
                <a:spcPct val="110000"/>
              </a:lnSpc>
              <a:spcBef>
                <a:spcPts val="0"/>
              </a:spcBef>
              <a:buNone/>
            </a:pPr>
            <a:r>
              <a:rPr lang="ru-RU" b="0" dirty="0" smtClean="0"/>
              <a:t>Томатный листовой </a:t>
            </a:r>
            <a:r>
              <a:rPr lang="ru-RU" b="0" dirty="0" smtClean="0"/>
              <a:t>минер — </a:t>
            </a:r>
            <a:r>
              <a:rPr lang="en-US" b="0" dirty="0" err="1" smtClean="0"/>
              <a:t>Liriomyza</a:t>
            </a:r>
            <a:r>
              <a:rPr lang="en-US" b="0" dirty="0" smtClean="0"/>
              <a:t> </a:t>
            </a:r>
            <a:r>
              <a:rPr lang="en-US" b="0" dirty="0" err="1" smtClean="0"/>
              <a:t>sativae</a:t>
            </a:r>
            <a:r>
              <a:rPr lang="en-US" b="0" dirty="0" smtClean="0"/>
              <a:t> Blanch., </a:t>
            </a:r>
            <a:endParaRPr lang="ru-RU" b="0" dirty="0" smtClean="0"/>
          </a:p>
          <a:p>
            <a:pPr marL="0" indent="342900">
              <a:lnSpc>
                <a:spcPct val="110000"/>
              </a:lnSpc>
              <a:spcBef>
                <a:spcPts val="0"/>
              </a:spcBef>
              <a:buNone/>
            </a:pPr>
            <a:r>
              <a:rPr lang="ru-RU" b="0" dirty="0" smtClean="0"/>
              <a:t>Пальмовый </a:t>
            </a:r>
            <a:r>
              <a:rPr lang="ru-RU" b="0" dirty="0" err="1" smtClean="0"/>
              <a:t>трипс</a:t>
            </a:r>
            <a:r>
              <a:rPr lang="ru-RU" b="0" dirty="0" smtClean="0"/>
              <a:t> </a:t>
            </a:r>
            <a:r>
              <a:rPr lang="ru-RU" b="0" dirty="0" smtClean="0"/>
              <a:t>— </a:t>
            </a:r>
            <a:r>
              <a:rPr lang="en-US" b="0" dirty="0" err="1" smtClean="0"/>
              <a:t>Thrips</a:t>
            </a:r>
            <a:r>
              <a:rPr lang="en-US" b="0" dirty="0" smtClean="0"/>
              <a:t> </a:t>
            </a:r>
            <a:r>
              <a:rPr lang="en-US" b="0" dirty="0" err="1" smtClean="0"/>
              <a:t>palmi</a:t>
            </a:r>
            <a:r>
              <a:rPr lang="en-US" b="0" dirty="0" smtClean="0"/>
              <a:t> </a:t>
            </a:r>
            <a:r>
              <a:rPr lang="ru-RU" b="0" dirty="0" smtClean="0"/>
              <a:t>Кату., </a:t>
            </a:r>
            <a:endParaRPr lang="ru-RU" b="0" dirty="0" smtClean="0"/>
          </a:p>
          <a:p>
            <a:pPr marL="0" indent="342900">
              <a:lnSpc>
                <a:spcPct val="110000"/>
              </a:lnSpc>
              <a:spcBef>
                <a:spcPts val="0"/>
              </a:spcBef>
              <a:buNone/>
            </a:pPr>
            <a:r>
              <a:rPr lang="ru-RU" b="0" dirty="0" smtClean="0"/>
              <a:t>Азиатская </a:t>
            </a:r>
            <a:r>
              <a:rPr lang="ru-RU" b="0" dirty="0" err="1" smtClean="0"/>
              <a:t>многоядная</a:t>
            </a:r>
            <a:r>
              <a:rPr lang="ru-RU" b="0" dirty="0" smtClean="0"/>
              <a:t> </a:t>
            </a:r>
            <a:r>
              <a:rPr lang="ru-RU" b="0" dirty="0" smtClean="0"/>
              <a:t>зерновка — </a:t>
            </a:r>
            <a:r>
              <a:rPr lang="en-US" b="0" dirty="0" err="1" smtClean="0"/>
              <a:t>Callosobruchus</a:t>
            </a:r>
            <a:r>
              <a:rPr lang="en-US" b="0" dirty="0" smtClean="0"/>
              <a:t> </a:t>
            </a:r>
            <a:r>
              <a:rPr lang="en-US" b="0" dirty="0" err="1" smtClean="0"/>
              <a:t>analis</a:t>
            </a:r>
            <a:r>
              <a:rPr lang="en-US" b="0" dirty="0" smtClean="0"/>
              <a:t> L., </a:t>
            </a:r>
            <a:endParaRPr lang="ru-RU" b="0" dirty="0" smtClean="0"/>
          </a:p>
          <a:p>
            <a:pPr marL="0" indent="342900">
              <a:lnSpc>
                <a:spcPct val="110000"/>
              </a:lnSpc>
              <a:spcBef>
                <a:spcPts val="0"/>
              </a:spcBef>
              <a:buNone/>
            </a:pPr>
            <a:r>
              <a:rPr lang="ru-RU" b="0" dirty="0" smtClean="0"/>
              <a:t>Индийская фасолевая </a:t>
            </a:r>
            <a:r>
              <a:rPr lang="ru-RU" b="0" dirty="0" smtClean="0"/>
              <a:t>зерновка — </a:t>
            </a:r>
            <a:r>
              <a:rPr lang="en-US" b="0" dirty="0" err="1" smtClean="0"/>
              <a:t>Callosobruchusphaseoli</a:t>
            </a:r>
            <a:r>
              <a:rPr lang="en-US" b="0" dirty="0" smtClean="0"/>
              <a:t> </a:t>
            </a:r>
            <a:r>
              <a:rPr lang="en-US" b="0" dirty="0" err="1" smtClean="0"/>
              <a:t>Gyll</a:t>
            </a:r>
            <a:r>
              <a:rPr lang="en-US" b="0" dirty="0" smtClean="0"/>
              <a:t>., </a:t>
            </a:r>
            <a:endParaRPr lang="ru-RU" b="0" dirty="0" smtClean="0"/>
          </a:p>
          <a:p>
            <a:pPr marL="0" indent="342900">
              <a:lnSpc>
                <a:spcPct val="110000"/>
              </a:lnSpc>
              <a:spcBef>
                <a:spcPts val="0"/>
              </a:spcBef>
              <a:buNone/>
            </a:pPr>
            <a:r>
              <a:rPr lang="ru-RU" b="0" dirty="0" smtClean="0"/>
              <a:t>Китайская зерновка </a:t>
            </a:r>
            <a:r>
              <a:rPr lang="ru-RU" b="0" dirty="0" smtClean="0"/>
              <a:t>— </a:t>
            </a:r>
            <a:r>
              <a:rPr lang="en-US" b="0" dirty="0" err="1" smtClean="0"/>
              <a:t>Callosobruchus</a:t>
            </a:r>
            <a:r>
              <a:rPr lang="en-US" b="0" dirty="0" smtClean="0"/>
              <a:t> </a:t>
            </a:r>
            <a:r>
              <a:rPr lang="en-US" b="0" dirty="0" err="1" smtClean="0"/>
              <a:t>chinensish</a:t>
            </a:r>
            <a:r>
              <a:rPr lang="en-US" b="0" dirty="0" smtClean="0"/>
              <a:t>, </a:t>
            </a:r>
            <a:endParaRPr lang="ru-RU"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x 4:3 Light">
  <a:themeElements>
    <a:clrScheme name="Six Reasons">
      <a:dk1>
        <a:srgbClr val="018CCF"/>
      </a:dk1>
      <a:lt1>
        <a:sysClr val="window" lastClr="FFFFFF"/>
      </a:lt1>
      <a:dk2>
        <a:srgbClr val="72808A"/>
      </a:dk2>
      <a:lt2>
        <a:srgbClr val="006CB9"/>
      </a:lt2>
      <a:accent1>
        <a:srgbClr val="015998"/>
      </a:accent1>
      <a:accent2>
        <a:srgbClr val="394147"/>
      </a:accent2>
      <a:accent3>
        <a:srgbClr val="12254C"/>
      </a:accent3>
      <a:accent4>
        <a:srgbClr val="D8D8D8"/>
      </a:accent4>
      <a:accent5>
        <a:srgbClr val="FFFFFF"/>
      </a:accent5>
      <a:accent6>
        <a:srgbClr val="FFFFFF"/>
      </a:accent6>
      <a:hlink>
        <a:srgbClr val="FFFFFF"/>
      </a:hlink>
      <a:folHlink>
        <a:srgbClr val="FFFFFF"/>
      </a:folHlink>
    </a:clrScheme>
    <a:fontScheme name="Six Reasons">
      <a:majorFont>
        <a:latin typeface="Novecento wide UltraLight"/>
        <a:ea typeface=""/>
        <a:cs typeface=""/>
      </a:majorFont>
      <a:minorFont>
        <a:latin typeface="Cantar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id="{3A5571BC-B351-4CF5-8DD9-C4D8C1AD02F9}" vid="{D1DC50EA-62EF-421D-930B-37A20EA91019}"/>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spPr>
      <a:bodyPr rtlCol="0" anchor="ctr"/>
      <a:lstStyle>
        <a:defPPr algn="ctr">
          <a:defRPr>
            <a:solidFill>
              <a:schemeClr val="accent5">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29556</TotalTime>
  <Words>1083</Words>
  <Application>Microsoft Office PowerPoint</Application>
  <PresentationFormat>Лист A4 (210x297 мм)</PresentationFormat>
  <Paragraphs>97</Paragraphs>
  <Slides>16</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16</vt:i4>
      </vt:variant>
    </vt:vector>
  </HeadingPairs>
  <TitlesOfParts>
    <vt:vector size="20" baseType="lpstr">
      <vt:lpstr>Оформление по умолчанию</vt:lpstr>
      <vt:lpstr>Six 4:3 Light</vt:lpstr>
      <vt:lpstr>Тема1</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УЦИТ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СтГАУ</dc:creator>
  <cp:lastModifiedBy>Оля</cp:lastModifiedBy>
  <cp:revision>2124</cp:revision>
  <cp:lastPrinted>2017-03-02T12:53:30Z</cp:lastPrinted>
  <dcterms:created xsi:type="dcterms:W3CDTF">2005-12-02T19:39:29Z</dcterms:created>
  <dcterms:modified xsi:type="dcterms:W3CDTF">2023-10-19T05:19:20Z</dcterms:modified>
</cp:coreProperties>
</file>